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95E80-C05F-400E-8F5A-89D08665B7A8}" type="datetimeFigureOut">
              <a:rPr lang="tr-TR" smtClean="0"/>
              <a:t>19.07.2026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1F7D2-085D-472B-B065-7963AE509F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316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1F7D2-085D-472B-B065-7963AE509FD0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4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801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8801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8650029"/>
            <a:ext cx="1041282" cy="4449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49801" y="8703244"/>
            <a:ext cx="184640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1600" i="1" u="sng" dirty="0" smtClean="0">
                <a:solidFill>
                  <a:schemeClr val="accent1">
                    <a:lumMod val="75000"/>
                  </a:schemeClr>
                </a:solidFill>
              </a:rPr>
              <a:t>Dersdunyasi.net/en</a:t>
            </a:r>
            <a:endParaRPr lang="tr-TR" sz="1600" i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</Words>
  <Application>Microsoft Office PowerPoint</Application>
  <PresentationFormat>Custom</PresentationFormat>
  <Paragraphs>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</cp:revision>
  <dcterms:created xsi:type="dcterms:W3CDTF">2006-08-16T00:00:00Z</dcterms:created>
  <dcterms:modified xsi:type="dcterms:W3CDTF">2026-07-19T21:36:07Z</dcterms:modified>
</cp:coreProperties>
</file>