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326185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dersdunyasi.net/cumartesi-dersleri</a:t>
            </a:r>
            <a:r>
              <a:rPr lang="tr-TR" sz="1600" i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30</Words>
  <Application>Microsoft Office PowerPoint</Application>
  <PresentationFormat>Custom</PresentationFormat>
  <Paragraphs>15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3</cp:revision>
  <dcterms:created xsi:type="dcterms:W3CDTF">2006-08-16T00:00:00Z</dcterms:created>
  <dcterms:modified xsi:type="dcterms:W3CDTF">2026-07-27T05:54:34Z</dcterms:modified>
</cp:coreProperties>
</file>