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2CF05-B6E7-473E-9A38-9C0B9D9F2847}" type="datetimeFigureOut">
              <a:rPr lang="tr-TR" smtClean="0"/>
              <a:t>21.06.2026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88DE3-4B5D-49A6-A757-8A36D6343E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18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88DE3-4B5D-49A6-A757-8A36D6343E6D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8189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77907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77907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77907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77907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77907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77907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77907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77907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49801" y="8703244"/>
            <a:ext cx="177907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77907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6745</TotalTime>
  <Words>11</Words>
  <Application>Microsoft Office PowerPoint</Application>
  <PresentationFormat>Custom</PresentationFormat>
  <Paragraphs>11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3</cp:revision>
  <dcterms:created xsi:type="dcterms:W3CDTF">2006-08-16T00:00:00Z</dcterms:created>
  <dcterms:modified xsi:type="dcterms:W3CDTF">2026-06-26T06:43:38Z</dcterms:modified>
</cp:coreProperties>
</file>