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15290800" cy="852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15290800" cy="852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15290800" cy="852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34834"/>
            <a:ext cx="15231461" cy="849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88834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15214600" cy="8486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15138400" cy="8444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80125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68580"/>
            <a:ext cx="15534152" cy="8665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-15240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-4354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</Words>
  <Application>Microsoft Office PowerPoint</Application>
  <PresentationFormat>Custom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2</cp:revision>
  <dcterms:created xsi:type="dcterms:W3CDTF">2006-08-16T00:00:00Z</dcterms:created>
  <dcterms:modified xsi:type="dcterms:W3CDTF">2026-06-12T20:13:57Z</dcterms:modified>
</cp:coreProperties>
</file>