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9" d="100"/>
          <a:sy n="59" d="100"/>
        </p:scale>
        <p:origin x="84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3261855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dersdunyasi.net/cumartesi-dersleri</a:t>
            </a:r>
            <a:r>
              <a:rPr lang="tr-TR" sz="1600" i="1" u="sng" dirty="0">
                <a:solidFill>
                  <a:schemeClr val="accent1">
                    <a:lumMod val="75000"/>
                  </a:schemeClr>
                </a:solidFill>
              </a:rPr>
              <a:t>/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3261855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dersdunyasi.net/cumartesi-dersleri</a:t>
            </a:r>
            <a:r>
              <a:rPr lang="tr-TR" sz="1600" i="1" u="sng" dirty="0">
                <a:solidFill>
                  <a:schemeClr val="accent1">
                    <a:lumMod val="75000"/>
                  </a:schemeClr>
                </a:solidFill>
              </a:rPr>
              <a:t>/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3261855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dersdunyasi.net/cumartesi-dersleri</a:t>
            </a:r>
            <a:r>
              <a:rPr lang="tr-TR" sz="1600" i="1" u="sng" dirty="0">
                <a:solidFill>
                  <a:schemeClr val="accent1">
                    <a:lumMod val="75000"/>
                  </a:schemeClr>
                </a:solidFill>
              </a:rPr>
              <a:t>/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3261855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dersdunyasi.net/cumartesi-dersleri</a:t>
            </a:r>
            <a:r>
              <a:rPr lang="tr-TR" sz="1600" i="1" u="sng" dirty="0">
                <a:solidFill>
                  <a:schemeClr val="accent1">
                    <a:lumMod val="75000"/>
                  </a:schemeClr>
                </a:solidFill>
              </a:rPr>
              <a:t>/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3261855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dersdunyasi.net/cumartesi-dersleri</a:t>
            </a:r>
            <a:r>
              <a:rPr lang="tr-TR" sz="1600" i="1" u="sng" dirty="0">
                <a:solidFill>
                  <a:schemeClr val="accent1">
                    <a:lumMod val="75000"/>
                  </a:schemeClr>
                </a:solidFill>
              </a:rPr>
              <a:t>/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3261855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dersdunyasi.net/cumartesi-dersleri</a:t>
            </a:r>
            <a:r>
              <a:rPr lang="tr-TR" sz="1600" i="1" u="sng" dirty="0">
                <a:solidFill>
                  <a:schemeClr val="accent1">
                    <a:lumMod val="75000"/>
                  </a:schemeClr>
                </a:solidFill>
              </a:rPr>
              <a:t>/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3261855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dersdunyasi.net/cumartesi-dersleri</a:t>
            </a:r>
            <a:r>
              <a:rPr lang="tr-TR" sz="1600" i="1" u="sng" dirty="0">
                <a:solidFill>
                  <a:schemeClr val="accent1">
                    <a:lumMod val="75000"/>
                  </a:schemeClr>
                </a:solidFill>
              </a:rPr>
              <a:t>/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3261855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dersdunyasi.net/cumartesi-dersleri</a:t>
            </a:r>
            <a:r>
              <a:rPr lang="tr-TR" sz="1600" i="1" u="sng" dirty="0">
                <a:solidFill>
                  <a:schemeClr val="accent1">
                    <a:lumMod val="75000"/>
                  </a:schemeClr>
                </a:solidFill>
              </a:rPr>
              <a:t>/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3261855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dersdunyasi.net/cumartesi-dersleri</a:t>
            </a:r>
            <a:r>
              <a:rPr lang="tr-TR" sz="1600" i="1" u="sng" dirty="0">
                <a:solidFill>
                  <a:schemeClr val="accent1">
                    <a:lumMod val="75000"/>
                  </a:schemeClr>
                </a:solidFill>
              </a:rPr>
              <a:t>/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3261855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dersdunyasi.net/cumartesi-dersleri</a:t>
            </a:r>
            <a:r>
              <a:rPr lang="tr-TR" sz="1600" i="1" u="sng" dirty="0">
                <a:solidFill>
                  <a:schemeClr val="accent1">
                    <a:lumMod val="75000"/>
                  </a:schemeClr>
                </a:solidFill>
              </a:rPr>
              <a:t>/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3261855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dersdunyasi.net/cumartesi-dersleri</a:t>
            </a:r>
            <a:r>
              <a:rPr lang="tr-TR" sz="1600" i="1" u="sng" dirty="0">
                <a:solidFill>
                  <a:schemeClr val="accent1">
                    <a:lumMod val="75000"/>
                  </a:schemeClr>
                </a:solidFill>
              </a:rPr>
              <a:t>/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22</Words>
  <Application>Microsoft Office PowerPoint</Application>
  <PresentationFormat>Custom</PresentationFormat>
  <Paragraphs>11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Lenovo</cp:lastModifiedBy>
  <cp:revision>2</cp:revision>
  <dcterms:created xsi:type="dcterms:W3CDTF">2006-08-16T00:00:00Z</dcterms:created>
  <dcterms:modified xsi:type="dcterms:W3CDTF">2026-06-28T03:26:42Z</dcterms:modified>
</cp:coreProperties>
</file>