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53549-F9D5-4FBC-BF66-F1FC0BF8DADE}" type="datetimeFigureOut">
              <a:rPr lang="tr-TR" smtClean="0"/>
              <a:t>12.06.2026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354A6-1302-4BAA-8BB8-88BBFB9E67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879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3354A6-1302-4BAA-8BB8-88BBFB9E6764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191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15290800" cy="852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15443200" cy="861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15290800" cy="8529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9594"/>
            <a:ext cx="15367000" cy="857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15367000" cy="857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https://dersdunyasi.net/2022/02/28/makaleler/</a:t>
            </a:r>
            <a:endParaRPr lang="tr-TR" sz="1600" i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61</Words>
  <Application>Microsoft Office PowerPoint</Application>
  <PresentationFormat>Custom</PresentationFormat>
  <Paragraphs>16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Lenovo</cp:lastModifiedBy>
  <cp:revision>3</cp:revision>
  <dcterms:created xsi:type="dcterms:W3CDTF">2006-08-16T00:00:00Z</dcterms:created>
  <dcterms:modified xsi:type="dcterms:W3CDTF">2026-06-12T20:37:55Z</dcterms:modified>
</cp:coreProperties>
</file>