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1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37011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367000" cy="85719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326185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30</Words>
  <Application>Microsoft Office PowerPoint</Application>
  <PresentationFormat>Custom</PresentationFormat>
  <Paragraphs>15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Lenovo</cp:lastModifiedBy>
  <cp:revision>2</cp:revision>
  <dcterms:created xsi:type="dcterms:W3CDTF">2006-08-16T00:00:00Z</dcterms:created>
  <dcterms:modified xsi:type="dcterms:W3CDTF">2026-06-20T07:23:08Z</dcterms:modified>
</cp:coreProperties>
</file>