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3215"/>
            <a:ext cx="15507055" cy="8650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15443200" cy="861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3949"/>
            <a:ext cx="15671800" cy="8741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30</Words>
  <Application>Microsoft Office PowerPoint</Application>
  <PresentationFormat>Custom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4</cp:revision>
  <dcterms:created xsi:type="dcterms:W3CDTF">2006-08-16T00:00:00Z</dcterms:created>
  <dcterms:modified xsi:type="dcterms:W3CDTF">2026-05-09T09:23:19Z</dcterms:modified>
</cp:coreProperties>
</file>