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15214600" cy="8486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290800" cy="852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</Words>
  <Application>Microsoft Office PowerPoint</Application>
  <PresentationFormat>Custom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2006-08-16T00:00:00Z</dcterms:created>
  <dcterms:modified xsi:type="dcterms:W3CDTF">2026-05-02T06:12:07Z</dcterms:modified>
</cp:coreProperties>
</file>