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-13063"/>
            <a:ext cx="15367000" cy="857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15392400" cy="8586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24</Words>
  <Application>Microsoft Office PowerPoint</Application>
  <PresentationFormat>Custom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3</cp:revision>
  <dcterms:created xsi:type="dcterms:W3CDTF">2006-08-16T00:00:00Z</dcterms:created>
  <dcterms:modified xsi:type="dcterms:W3CDTF">2026-05-30T19:00:46Z</dcterms:modified>
</cp:coreProperties>
</file>