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8" r:id="rId4"/>
    <p:sldId id="259" r:id="rId5"/>
    <p:sldId id="260" r:id="rId6"/>
    <p:sldId id="262" r:id="rId7"/>
    <p:sldId id="264" r:id="rId8"/>
    <p:sldId id="261" r:id="rId9"/>
    <p:sldId id="265" r:id="rId10"/>
    <p:sldId id="267" r:id="rId11"/>
    <p:sldId id="269" r:id="rId12"/>
    <p:sldId id="263" r:id="rId13"/>
    <p:sldId id="272" r:id="rId14"/>
    <p:sldId id="270" r:id="rId15"/>
    <p:sldId id="275" r:id="rId16"/>
    <p:sldId id="271" r:id="rId17"/>
    <p:sldId id="273" r:id="rId18"/>
    <p:sldId id="266" r:id="rId19"/>
    <p:sldId id="268" r:id="rId20"/>
    <p:sldId id="274" r:id="rId21"/>
    <p:sldId id="282" r:id="rId22"/>
    <p:sldId id="289" r:id="rId23"/>
    <p:sldId id="276" r:id="rId24"/>
    <p:sldId id="279" r:id="rId25"/>
    <p:sldId id="280" r:id="rId26"/>
    <p:sldId id="283" r:id="rId27"/>
    <p:sldId id="286" r:id="rId28"/>
    <p:sldId id="293" r:id="rId29"/>
    <p:sldId id="277" r:id="rId30"/>
    <p:sldId id="284" r:id="rId31"/>
    <p:sldId id="288" r:id="rId32"/>
    <p:sldId id="287" r:id="rId33"/>
    <p:sldId id="290" r:id="rId34"/>
    <p:sldId id="285" r:id="rId35"/>
    <p:sldId id="292" r:id="rId36"/>
    <p:sldId id="294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385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742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47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24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190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02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550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38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4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368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14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C4909-29EA-4116-B758-A0C3114D08DB}" type="datetimeFigureOut">
              <a:rPr lang="tr-TR" smtClean="0"/>
              <a:t>3.05.2026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BD61B-B618-43AE-822A-DD06C23883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27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4" y="0"/>
            <a:ext cx="11915849" cy="6646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25" y="28575"/>
            <a:ext cx="11864621" cy="6618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4" y="0"/>
            <a:ext cx="11939081" cy="6659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0"/>
            <a:ext cx="11715345" cy="6534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57796"/>
          <a:stretch/>
        </p:blipFill>
        <p:spPr>
          <a:xfrm>
            <a:off x="0" y="28575"/>
            <a:ext cx="12192000" cy="2870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3560" y="3273995"/>
            <a:ext cx="10379413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003366"/>
                </a:solidFill>
              </a:rPr>
              <a:t>İnsanlara verilen ve diğer varlıklardan ayıran en büyük özelliklerden birisi de sayıları kullanarak varlıkları ve durumları anlaması, analiz etmesi ve çıkarımlar yapabilmesidir. </a:t>
            </a:r>
          </a:p>
          <a:p>
            <a:pPr algn="ctr"/>
            <a:endParaRPr lang="tr-TR" sz="2400" b="1" dirty="0" smtClean="0">
              <a:solidFill>
                <a:srgbClr val="003366"/>
              </a:solidFill>
            </a:endParaRPr>
          </a:p>
          <a:p>
            <a:pPr algn="ctr"/>
            <a:r>
              <a:rPr lang="tr-TR" sz="2400" b="1" dirty="0" smtClean="0">
                <a:solidFill>
                  <a:srgbClr val="003366"/>
                </a:solidFill>
              </a:rPr>
              <a:t>Matematiği ve sayıları kullanabilme ve işlem yapabilme becerisi insanlardan başka varlıklara da verilmiş midir?</a:t>
            </a:r>
            <a:endParaRPr lang="tr-TR" sz="24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2655" t="46639" r="12540"/>
          <a:stretch/>
        </p:blipFill>
        <p:spPr>
          <a:xfrm>
            <a:off x="0" y="391885"/>
            <a:ext cx="12226834" cy="6113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2797"/>
          <a:stretch/>
        </p:blipFill>
        <p:spPr>
          <a:xfrm>
            <a:off x="0" y="1400175"/>
            <a:ext cx="12192000" cy="3890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9" y="-12960"/>
            <a:ext cx="11939081" cy="6659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0"/>
            <a:ext cx="11783438" cy="6572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9" y="-12960"/>
            <a:ext cx="11939081" cy="6659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6" y="0"/>
            <a:ext cx="11939081" cy="6659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5" y="0"/>
            <a:ext cx="11540247" cy="6437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6" y="0"/>
            <a:ext cx="11549974" cy="6442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0" y="0"/>
            <a:ext cx="11861260" cy="6616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0"/>
            <a:ext cx="11773711" cy="6567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3583" y="2091447"/>
            <a:ext cx="106128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/>
              <a:t>KAYNAKLAR</a:t>
            </a:r>
          </a:p>
          <a:p>
            <a:endParaRPr lang="tr-TR" sz="2800" b="1" dirty="0"/>
          </a:p>
          <a:p>
            <a:r>
              <a:rPr lang="tr-TR" sz="2800" dirty="0"/>
              <a:t>MEB DEVLET KİTAPLARI 2024, ORTAOKUL VE İMAM HATİP ORTAOKULU MATEMATİK 7. SINIF DERS KİTABINDAN ÖZETLENMİŞTİR</a:t>
            </a:r>
            <a:r>
              <a:rPr lang="tr-TR" sz="2800" dirty="0" smtClean="0"/>
              <a:t>.</a:t>
            </a:r>
          </a:p>
          <a:p>
            <a:endParaRPr lang="tr-TR" sz="2800" dirty="0"/>
          </a:p>
          <a:p>
            <a:r>
              <a:rPr lang="tr-TR" sz="2800" dirty="0"/>
              <a:t>Özetlemede ChatGPT ve NotebookLM yapay zeka araçları kullanılmıştır. </a:t>
            </a:r>
          </a:p>
        </p:txBody>
      </p:sp>
    </p:spTree>
    <p:extLst>
      <p:ext uri="{BB962C8B-B14F-4D97-AF65-F5344CB8AC3E}">
        <p14:creationId xmlns:p14="http://schemas.microsoft.com/office/powerpoint/2010/main" val="27479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170467"/>
            <a:ext cx="11306783" cy="6307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0" y="0"/>
            <a:ext cx="11915847" cy="6646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4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6255040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520" y="6308255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102</Words>
  <Application>Microsoft Office PowerPoint</Application>
  <PresentationFormat>Widescreen</PresentationFormat>
  <Paragraphs>43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16</cp:revision>
  <dcterms:created xsi:type="dcterms:W3CDTF">2026-04-30T06:37:43Z</dcterms:created>
  <dcterms:modified xsi:type="dcterms:W3CDTF">2026-05-03T10:33:10Z</dcterms:modified>
</cp:coreProperties>
</file>