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9" r:id="rId11"/>
    <p:sldId id="277" r:id="rId12"/>
    <p:sldId id="278" r:id="rId13"/>
    <p:sldId id="279" r:id="rId14"/>
    <p:sldId id="266" r:id="rId15"/>
    <p:sldId id="267" r:id="rId16"/>
    <p:sldId id="270" r:id="rId17"/>
    <p:sldId id="268" r:id="rId18"/>
    <p:sldId id="271" r:id="rId19"/>
    <p:sldId id="272" r:id="rId20"/>
    <p:sldId id="273" r:id="rId21"/>
    <p:sldId id="274" r:id="rId22"/>
    <p:sldId id="275" r:id="rId23"/>
    <p:sldId id="280" r:id="rId24"/>
    <p:sldId id="338" r:id="rId25"/>
    <p:sldId id="339" r:id="rId26"/>
    <p:sldId id="34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7" r:id="rId72"/>
    <p:sldId id="328" r:id="rId73"/>
    <p:sldId id="329" r:id="rId74"/>
    <p:sldId id="332" r:id="rId75"/>
    <p:sldId id="333" r:id="rId76"/>
    <p:sldId id="335" r:id="rId77"/>
    <p:sldId id="336" r:id="rId78"/>
    <p:sldId id="337" r:id="rId79"/>
    <p:sldId id="276" r:id="rId8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2" autoAdjust="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outlineViewPr>
    <p:cViewPr>
      <p:scale>
        <a:sx n="33" d="100"/>
        <a:sy n="33" d="100"/>
      </p:scale>
      <p:origin x="0" y="-43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571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49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76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16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49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699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37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713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09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7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208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276FD-5E4F-4CA5-81D8-ABAE471359A5}" type="datetimeFigureOut">
              <a:rPr lang="tr-TR" smtClean="0"/>
              <a:t>26.01.2024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AF537-D8BA-4F01-AF38-65CD067A70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742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hyperlink" Target="https://dersdunyasi.ne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s://dersdunyasi.net/2022/03/14/guzel-sanatlar-ve-egitim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0.jpeg"/><Relationship Id="rId4" Type="http://schemas.openxmlformats.org/officeDocument/2006/relationships/hyperlink" Target="https://dersdunyasi.net/" TargetMode="Externa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jpe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s://dersdunyasi.net/2022/03/14/guzel-sanatlar-ve-egitimi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tr.wikipedia.org/wiki/Guernica_(tablo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12" Type="http://schemas.openxmlformats.org/officeDocument/2006/relationships/image" Target="../media/image53.jpeg"/><Relationship Id="rId2" Type="http://schemas.openxmlformats.org/officeDocument/2006/relationships/hyperlink" Target="https://dersdunyasi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2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youtube.com/watch?v=8NQHabtOT30&amp;t=309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hyperlink" Target="https://www.youtube.com/watch?v=V6540tEyCQ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bEVLhI7Oz0" TargetMode="External"/><Relationship Id="rId7" Type="http://schemas.openxmlformats.org/officeDocument/2006/relationships/image" Target="../media/image56.png"/><Relationship Id="rId2" Type="http://schemas.openxmlformats.org/officeDocument/2006/relationships/hyperlink" Target="https://www.youtube.com/hashtag/sende%C3%A7i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s://dersdunyasi.net/2022/03/14/guzel-sanatlar-ve-egitimi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ersdunyasi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rsdunyasi.net/2022/03/14/guzel-sanatlar-ve-egitim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dersdunyasi.net/2022/03/14/guzel-sanatlar-ve-egitimi/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rsdunyasi.net/2022/03/14/guzel-sanatlar-ve-egitimi/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909" y="337527"/>
            <a:ext cx="9144000" cy="1522300"/>
          </a:xfrm>
        </p:spPr>
        <p:txBody>
          <a:bodyPr>
            <a:normAutofit fontScale="90000"/>
          </a:bodyPr>
          <a:lstStyle/>
          <a:p>
            <a:r>
              <a:rPr lang="es-ES" b="1" dirty="0" err="1" smtClean="0"/>
              <a:t>Doğada</a:t>
            </a:r>
            <a:r>
              <a:rPr lang="es-ES" b="1" dirty="0" smtClean="0"/>
              <a:t> ve </a:t>
            </a:r>
            <a:r>
              <a:rPr lang="es-ES" b="1" dirty="0" err="1" smtClean="0"/>
              <a:t>Sanatta</a:t>
            </a:r>
            <a:r>
              <a:rPr lang="es-ES" b="1" dirty="0" smtClean="0"/>
              <a:t> 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es-ES" b="1" dirty="0" err="1" smtClean="0"/>
              <a:t>Renk</a:t>
            </a:r>
            <a:r>
              <a:rPr lang="es-ES" b="1" dirty="0" smtClean="0"/>
              <a:t> ve </a:t>
            </a:r>
            <a:r>
              <a:rPr lang="es-ES" b="1" dirty="0" err="1" smtClean="0"/>
              <a:t>Leke</a:t>
            </a:r>
            <a:r>
              <a:rPr lang="tr-TR" b="1" dirty="0" smtClean="0"/>
              <a:t> Tasarımları</a:t>
            </a:r>
            <a:endParaRPr lang="tr-T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8475" y="4862169"/>
            <a:ext cx="9480867" cy="1240990"/>
          </a:xfrm>
        </p:spPr>
        <p:txBody>
          <a:bodyPr>
            <a:noAutofit/>
          </a:bodyPr>
          <a:lstStyle/>
          <a:p>
            <a:r>
              <a:rPr lang="tr-TR" sz="3200" dirty="0" smtClean="0"/>
              <a:t>Güzel Sanatlar Eğitimi  </a:t>
            </a:r>
          </a:p>
          <a:p>
            <a:r>
              <a:rPr lang="tr-TR" sz="3200" dirty="0" smtClean="0"/>
              <a:t>Görsel Sanatlar, </a:t>
            </a:r>
            <a:r>
              <a:rPr lang="tr-TR" sz="3200" dirty="0"/>
              <a:t>Resim </a:t>
            </a:r>
            <a:r>
              <a:rPr lang="en-SE" sz="3200" dirty="0"/>
              <a:t>–</a:t>
            </a:r>
            <a:r>
              <a:rPr lang="tr-TR" sz="3200" dirty="0"/>
              <a:t> İş </a:t>
            </a:r>
            <a:r>
              <a:rPr lang="tr-TR" sz="3200" dirty="0" smtClean="0"/>
              <a:t>Eğitimi Sanat Elemanları</a:t>
            </a:r>
            <a:endParaRPr lang="tr-TR" sz="32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4"/>
              </a:rPr>
              <a:t>https://dersdunyasi.net/2022/03/14/guzel-sanatlar-ve-egitimi</a:t>
            </a:r>
            <a:r>
              <a:rPr lang="tr-TR" sz="2000" i="1" dirty="0" smtClean="0">
                <a:hlinkClick r:id="rId4"/>
              </a:rPr>
              <a:t>/</a:t>
            </a:r>
            <a:endParaRPr lang="tr-TR" sz="2000" i="1" dirty="0"/>
          </a:p>
        </p:txBody>
      </p:sp>
      <p:pic>
        <p:nvPicPr>
          <p:cNvPr id="6" name="Picture 2" descr="Lavi mürekkep tekniği için 52 fikir | mürekkep, resim, sulubo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075" y="1357745"/>
            <a:ext cx="2250969" cy="321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ptik-renk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41" y="2365444"/>
            <a:ext cx="4433455" cy="221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ngarenk çiçekler 💐 🌷 🌸 🌼 | Çiçek, Soyut çiçek resimleri, Soyut  çiçekl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368" y="2327950"/>
            <a:ext cx="1690819" cy="225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Sabri Berkel için 32 fikir | sanat, resim, sanatçıla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45" y="2322203"/>
            <a:ext cx="1812736" cy="226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Göze benzeyen şekliyle Helix </a:t>
            </a:r>
            <a:r>
              <a:rPr lang="tr-TR" sz="3600" dirty="0" smtClean="0"/>
              <a:t>Bulutsusu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s-ES" sz="3600" dirty="0" err="1"/>
              <a:t>Kartal</a:t>
            </a:r>
            <a:r>
              <a:rPr lang="es-ES" sz="3600" dirty="0"/>
              <a:t> </a:t>
            </a:r>
            <a:r>
              <a:rPr lang="es-ES" sz="3600" dirty="0" err="1"/>
              <a:t>Bulutsusunu</a:t>
            </a:r>
            <a:r>
              <a:rPr lang="es-ES" sz="3600" dirty="0"/>
              <a:t> </a:t>
            </a:r>
            <a:r>
              <a:rPr lang="es-ES" sz="3600" dirty="0" err="1"/>
              <a:t>oluşturan</a:t>
            </a:r>
            <a:r>
              <a:rPr lang="es-ES" sz="3600" dirty="0"/>
              <a:t> toz ve </a:t>
            </a:r>
            <a:r>
              <a:rPr lang="es-ES" sz="3600" dirty="0" err="1"/>
              <a:t>gaz</a:t>
            </a:r>
            <a:r>
              <a:rPr lang="es-ES" sz="3600" dirty="0"/>
              <a:t> </a:t>
            </a:r>
            <a:r>
              <a:rPr lang="es-ES" sz="3600" dirty="0" err="1" smtClean="0"/>
              <a:t>bulutları</a:t>
            </a:r>
            <a:r>
              <a:rPr lang="en-GB" sz="3600" dirty="0" smtClean="0"/>
              <a:t> (Nasa)</a:t>
            </a:r>
            <a:endParaRPr lang="tr-T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https://cdn.tua.gov.tr/60c9fb9bdff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84" y="1808304"/>
            <a:ext cx="5186463" cy="431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dn.tua.gov.tr/60c9f8a8a0b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68" y="1825625"/>
            <a:ext cx="4101745" cy="427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4638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198870"/>
            <a:ext cx="11521412" cy="1325563"/>
          </a:xfrm>
        </p:spPr>
        <p:txBody>
          <a:bodyPr>
            <a:noAutofit/>
          </a:bodyPr>
          <a:lstStyle/>
          <a:p>
            <a:r>
              <a:rPr lang="tr-TR" sz="3600" b="1" dirty="0"/>
              <a:t>Renkli </a:t>
            </a:r>
            <a:r>
              <a:rPr lang="tr-TR" sz="3600" b="1" dirty="0" smtClean="0"/>
              <a:t>Tasarımlar: </a:t>
            </a:r>
            <a:r>
              <a:rPr lang="en-GB" sz="3600" dirty="0" smtClean="0"/>
              <a:t>Papa</a:t>
            </a:r>
            <a:r>
              <a:rPr lang="tr-TR" sz="3600" dirty="0" smtClean="0"/>
              <a:t>ğanlar değişik renklerde tasarlanmıştır. Ayrıca daha önceki derslerde gördüğümüz nokta ve çizgi de kullanılmıştır.</a:t>
            </a:r>
            <a:endParaRPr lang="tr-TR" sz="3600" dirty="0"/>
          </a:p>
        </p:txBody>
      </p:sp>
      <p:pic>
        <p:nvPicPr>
          <p:cNvPr id="1026" name="Picture 2" descr="Macaw Ara Papağanı - Jako Papağ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9" y="2338106"/>
            <a:ext cx="6475268" cy="370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pağanlar Sahibini Isırır mı? Kuduza Neden Olur mu? Papağan Isırması Nasıl  Engellenir? - Gören Duy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8918" r="11010" b="13636"/>
          <a:stretch/>
        </p:blipFill>
        <p:spPr bwMode="auto">
          <a:xfrm>
            <a:off x="6926407" y="1633748"/>
            <a:ext cx="4927514" cy="369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996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41" y="283462"/>
            <a:ext cx="10515600" cy="868652"/>
          </a:xfrm>
        </p:spPr>
        <p:txBody>
          <a:bodyPr/>
          <a:lstStyle/>
          <a:p>
            <a:r>
              <a:rPr lang="tr-TR" dirty="0" smtClean="0"/>
              <a:t>Rengarenk boyanmış kuşlar.</a:t>
            </a:r>
            <a:endParaRPr lang="tr-TR" dirty="0"/>
          </a:p>
        </p:txBody>
      </p:sp>
      <p:pic>
        <p:nvPicPr>
          <p:cNvPr id="2050" name="Picture 2" descr="Cennet Papağanı Özellikl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1" y="1293022"/>
            <a:ext cx="3677518" cy="261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uş resimleri için en iyi 900+ fikir | kuş resimleri, kuş,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96" y="455047"/>
            <a:ext cx="2238375" cy="288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  <p:pic>
        <p:nvPicPr>
          <p:cNvPr id="2054" name="Picture 6" descr="Renkli Kuş | Fotos de beija-flor, Aves de estimação, Aves exótic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803" y="455047"/>
            <a:ext cx="1906477" cy="285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ünyanın en güzel 25 kuşu | TRT Haber Foto Galer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/>
          <a:stretch/>
        </p:blipFill>
        <p:spPr bwMode="auto">
          <a:xfrm>
            <a:off x="5314263" y="1293022"/>
            <a:ext cx="1866417" cy="208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ökkuşağı Rengindeki Kuşlar ve Ülkeleri | Gezimany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63" y="3714086"/>
            <a:ext cx="3406775" cy="226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ropik Kuşlar Diğer Kuşlara Kıyasla Neden Daha Renklidir? - Webtek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1" y="4191535"/>
            <a:ext cx="3764308" cy="212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Çiçekler de rengarenk tasarlanmıştır.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Rengarenk çiçekler 💐 🌷 🌸 🌼 | Çiçek, Soyut çiçek resimleri, Soyut  çiçek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1" y="1646343"/>
            <a:ext cx="3406595" cy="454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D Rengarenk Çiçekler En İyi Canlı Çiçek Duvar Kağıtları Modell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640" y="1690688"/>
            <a:ext cx="3981739" cy="398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  <p:pic>
        <p:nvPicPr>
          <p:cNvPr id="1032" name="Picture 8" descr="GÜNÜN ÖNERİSİ: Haydi balkonları rengarenk çiçeklerle şenlendirelim | Ekmek  ve Gü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999" y="1543471"/>
            <a:ext cx="3170310" cy="211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ngarenk lale | Lalel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38" y="3917407"/>
            <a:ext cx="3170310" cy="199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Sanatçıların sanatında lekeler</a:t>
            </a:r>
            <a:r>
              <a:rPr lang="en-GB" dirty="0" smtClean="0"/>
              <a:t> - </a:t>
            </a:r>
            <a:br>
              <a:rPr lang="en-GB" dirty="0" smtClean="0"/>
            </a:br>
            <a:r>
              <a:rPr lang="en-GB" dirty="0" err="1" smtClean="0"/>
              <a:t>Devabil</a:t>
            </a:r>
            <a:r>
              <a:rPr lang="en-GB" dirty="0" smtClean="0"/>
              <a:t> Kara 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 descr="Devabil Kara | Özgün Baskı | Serigrafi | Mimari Projelere Art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r="17925" b="9421"/>
          <a:stretch/>
        </p:blipFill>
        <p:spPr bwMode="auto">
          <a:xfrm>
            <a:off x="525292" y="1825624"/>
            <a:ext cx="2976787" cy="413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sanatgezgini.com/media/catalog/product/cache/1/image/17f82f742ffe127f42dca9de82fb58b1/2/9/29-70x50cm-ser_graf_baski_2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34" y="1825625"/>
            <a:ext cx="2829253" cy="413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sanatgezgini.com/media/catalog/product/cache/1/image/17f82f742ffe127f42dca9de82fb58b1/1/8/18-70x100cm-ser_graf_baski_1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42" y="2068815"/>
            <a:ext cx="4812987" cy="344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7"/>
              </a:rPr>
              <a:t>https://dersdunyasi.net/2022/03/14/guzel-sanatlar-ve-egitimi</a:t>
            </a:r>
            <a:r>
              <a:rPr lang="tr-TR" sz="2000" i="1" dirty="0" smtClean="0">
                <a:hlinkClick r:id="rId7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6090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Sabri</a:t>
            </a:r>
            <a:r>
              <a:rPr lang="en-GB" dirty="0" smtClean="0"/>
              <a:t> </a:t>
            </a:r>
            <a:r>
              <a:rPr lang="en-GB" dirty="0" err="1" smtClean="0"/>
              <a:t>Berkel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8" name="Picture 4" descr="Sabri Berkel &quot;Çizgi ve Renk Ustası&quot; - Art Suites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4" y="1690689"/>
            <a:ext cx="5565510" cy="449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abri Berkel için 32 fikir | sanat, resim, sanatçı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71" y="690664"/>
            <a:ext cx="4329996" cy="541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7180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Pablo Picasso </a:t>
            </a:r>
            <a:r>
              <a:rPr lang="en-SE" dirty="0" smtClean="0"/>
              <a:t>–</a:t>
            </a:r>
            <a:r>
              <a:rPr lang="en-GB" dirty="0" smtClean="0"/>
              <a:t> </a:t>
            </a:r>
            <a:r>
              <a:rPr lang="tr-TR" dirty="0" smtClean="0">
                <a:hlinkClick r:id="rId2"/>
              </a:rPr>
              <a:t>Guernica</a:t>
            </a:r>
            <a:r>
              <a:rPr lang="en-GB" dirty="0" smtClean="0"/>
              <a:t> </a:t>
            </a:r>
            <a:r>
              <a:rPr lang="en-SE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Siyah</a:t>
            </a:r>
            <a:r>
              <a:rPr lang="en-GB" dirty="0" smtClean="0"/>
              <a:t> </a:t>
            </a:r>
            <a:r>
              <a:rPr lang="en-GB" dirty="0" err="1" smtClean="0"/>
              <a:t>beyaz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gri</a:t>
            </a:r>
            <a:r>
              <a:rPr lang="en-GB" dirty="0" smtClean="0"/>
              <a:t> </a:t>
            </a:r>
            <a:r>
              <a:rPr lang="en-GB" dirty="0" err="1" smtClean="0"/>
              <a:t>lekelerle</a:t>
            </a:r>
            <a:r>
              <a:rPr lang="en-GB" dirty="0" smtClean="0"/>
              <a:t> </a:t>
            </a:r>
            <a:r>
              <a:rPr lang="en-GB" dirty="0" err="1" smtClean="0"/>
              <a:t>tasarlanm</a:t>
            </a:r>
            <a:r>
              <a:rPr lang="tr-TR" dirty="0" smtClean="0"/>
              <a:t>ıştır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Guernica (tablo) - Vikipe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6" y="1676363"/>
            <a:ext cx="10272408" cy="453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273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Çocukların sanatında renk ve leke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çizgi ve renk çalışması - görsel sanat etkinlikleri - ÇOCUKLAR İÇİN DERS  ETKİNLİK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" y="1825625"/>
            <a:ext cx="7252794" cy="4079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arıyer Mehmet İpgin İlk ve Orta Okulu on X: &quot;7/B sınıfımızın görsel  sanatlar dersinde renkleri kullanarak yapmış olduğu çizgi çalışması  @cagatay33 @Sariyer_MEM @veliakademileri @AyseGlSenel1 @adiyaman0001  @erhanziyasancar @AylinAyydin @OrenCPAL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064" y="1476534"/>
            <a:ext cx="3248241" cy="460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855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 descr="Görsel sanat çalışmalarını oluştururken sanat elemanları ve tasarım  ilkelerini kullanır. (3. Sınıf) | Görsel sanatlar, Sanat, Tasarı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1" y="426086"/>
            <a:ext cx="4715994" cy="567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evlet Meteoroloji İşleri Genel Müdürlüğü-Resim Yarışmasında Sergilenmeye  Değer Görülen Diğer Eser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95" y="1079658"/>
            <a:ext cx="6191250" cy="437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8675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 descr="3 Sınıf Resim Çalışmalar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" y="711200"/>
            <a:ext cx="5222240" cy="522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uluboya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26" y="1401762"/>
            <a:ext cx="5500369" cy="412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494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Renk denilince aklınıza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tr-TR" dirty="0" smtClean="0"/>
              <a:t>neler geliyor?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Renk Çemberi ve Renk Uyumları - UI Cos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23" y="151961"/>
            <a:ext cx="5994473" cy="599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0.gstatic.com/licensed-image?q=tbn:ANd9GcRnIhIJ18BixrnvwXyCRn27AjPMWtbsr0Kctf9ObJaPXwqBLVjnDSAXcWQbKM8XFyP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6"/>
            <a:ext cx="326775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409463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Daldırma Yok sayılabilir Bozuk para çamaşırları 3 sınıf sulu boya  çalışmaları - hydrogeologie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29" y="365125"/>
            <a:ext cx="3845384" cy="573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örsel Sanatlar Sulu Boya Ağaç... | Eduhol - Etkinlik İndir Oyun Oyna Test  Çöz Video İz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2097" r="4693"/>
          <a:stretch/>
        </p:blipFill>
        <p:spPr bwMode="auto">
          <a:xfrm>
            <a:off x="6451795" y="486383"/>
            <a:ext cx="4628009" cy="5552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7614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 descr="bağlantı işsizlik Slovenya suluboya ile kolay çizimler - united-tec.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365125"/>
            <a:ext cx="7705436" cy="575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7489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 descr="RESMİN ÖĞELERİ / RESİMDE KULLANILAN SANATSAL BİÇİMLENDİRME ELEMANLARI -  Resimci Ab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" y="416409"/>
            <a:ext cx="4416425" cy="576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Basit sulu boya çalışması | Resim, Sulu boya, Boy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10375" r="11579" b="10473"/>
          <a:stretch/>
        </p:blipFill>
        <p:spPr bwMode="auto">
          <a:xfrm>
            <a:off x="6272674" y="365126"/>
            <a:ext cx="4212447" cy="573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102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402" y="-18239"/>
            <a:ext cx="10515600" cy="1325563"/>
          </a:xfrm>
        </p:spPr>
        <p:txBody>
          <a:bodyPr/>
          <a:lstStyle/>
          <a:p>
            <a:r>
              <a:rPr lang="tr-TR" b="1" dirty="0" smtClean="0"/>
              <a:t>Şimdi sıra sizde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17" y="943723"/>
            <a:ext cx="11715495" cy="4775546"/>
          </a:xfrm>
        </p:spPr>
        <p:txBody>
          <a:bodyPr>
            <a:normAutofit/>
          </a:bodyPr>
          <a:lstStyle/>
          <a:p>
            <a:r>
              <a:rPr lang="tr-TR" sz="3600" dirty="0" smtClean="0"/>
              <a:t>Sizden renkler ve/veya lekelerin ön plana çıktığı tasarımlar yapmanızı istiyoruz.</a:t>
            </a:r>
            <a:endParaRPr lang="tr-TR" sz="3600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pic>
        <p:nvPicPr>
          <p:cNvPr id="7" name="Picture 2" descr="çizgi ve renk çalışması - görsel sanat etkinlikleri - ÇOCUKLAR İÇİN DERS  ETKİNLİK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547">
            <a:off x="439961" y="2560964"/>
            <a:ext cx="2902131" cy="1632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arıyer Mehmet İpgin İlk ve Orta Okulu on X: &quot;7/B sınıfımızın görsel  sanatlar dersinde renkleri kullanarak yapmış olduğu çizgi çalışması  @cagatay33 @Sariyer_MEM @veliakademileri @AyseGlSenel1 @adiyaman0001  @erhanziyasancar @AylinAyydin @OrenCPAL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547">
            <a:off x="6473135" y="1991416"/>
            <a:ext cx="1748409" cy="248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örsel sanat çalışmalarını oluştururken sanat elemanları ve tasarım  ilkelerini kullanır. (3. Sınıf) | Görsel sanatlar, Sanat, Tasarı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058">
            <a:off x="3657953" y="2144604"/>
            <a:ext cx="2141863" cy="2578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vlet Meteoroloji İşleri Genel Müdürlüğü-Resim Yarışmasında Sergilenmeye  Değer Görülen Diğer Eserl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058">
            <a:off x="9017248" y="2304770"/>
            <a:ext cx="2727329" cy="192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3 Sınıf Resim Çalışmalar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788">
            <a:off x="728409" y="4527881"/>
            <a:ext cx="1840307" cy="184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uluboya - YouTub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201">
            <a:off x="8057359" y="4271298"/>
            <a:ext cx="2292363" cy="1719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aldırma Yok sayılabilir Bozuk para çamaşırları 3 sınıf sulu boya  çalışmaları - hydrogeologie.or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634">
            <a:off x="5283319" y="3800162"/>
            <a:ext cx="1517737" cy="226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11"/>
              </a:rPr>
              <a:t>https://dersdunyasi.net/2022/03/14/guzel-sanatlar-ve-egitimi</a:t>
            </a:r>
            <a:r>
              <a:rPr lang="tr-TR" sz="2000" i="1" dirty="0" smtClean="0">
                <a:hlinkClick r:id="rId11"/>
              </a:rPr>
              <a:t>/</a:t>
            </a:r>
            <a:endParaRPr lang="tr-TR" sz="2000" i="1" dirty="0"/>
          </a:p>
        </p:txBody>
      </p:sp>
      <p:pic>
        <p:nvPicPr>
          <p:cNvPr id="15" name="Picture 2" descr="bağlantı işsizlik Slovenya suluboya ile kolay çizimler - united-tec.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27" y="4622235"/>
            <a:ext cx="1958509" cy="146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22'den Çok Kolay Kuş Çizimi, Adım Adım Renkli Kuş Nasıl Çizilir, Çocuklara Sayılarla Hayvan </a:t>
            </a:r>
            <a:r>
              <a:rPr lang="tr-TR" b="1" dirty="0" smtClean="0"/>
              <a:t>Çizmek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www.youtube.com/watch?v=8NQHabtOT30&amp;t=309s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872" t="23265" r="34571" b="6541"/>
          <a:stretch/>
        </p:blipFill>
        <p:spPr>
          <a:xfrm>
            <a:off x="2614785" y="2613891"/>
            <a:ext cx="5231449" cy="325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3054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Gül çizimi / Kolay </a:t>
            </a:r>
            <a:r>
              <a:rPr lang="tr-TR" b="1" dirty="0" smtClean="0"/>
              <a:t>çizimler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891"/>
            <a:ext cx="10515600" cy="4579072"/>
          </a:xfrm>
        </p:spPr>
        <p:txBody>
          <a:bodyPr/>
          <a:lstStyle/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www.youtube.com/watch?v=V6540tEyCQ4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6"/>
          <a:srcRect l="1666" t="18499" r="34416" b="10420"/>
          <a:stretch/>
        </p:blipFill>
        <p:spPr>
          <a:xfrm>
            <a:off x="2339569" y="2201731"/>
            <a:ext cx="6111703" cy="382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6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Tavus Kuşu Nasıl Çizilir? - En Kolay Tavus Kuşu Çizimi - How to draw a peacock (EASY) / </a:t>
            </a:r>
            <a:r>
              <a:rPr lang="tr-TR" b="1" dirty="0">
                <a:hlinkClick r:id="rId2"/>
              </a:rPr>
              <a:t>#</a:t>
            </a:r>
            <a:r>
              <a:rPr lang="tr-TR" b="1" dirty="0" smtClean="0">
                <a:hlinkClick r:id="rId2"/>
              </a:rPr>
              <a:t>SenDeÇiz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3"/>
              </a:rPr>
              <a:t>https://</a:t>
            </a:r>
            <a:r>
              <a:rPr lang="tr-TR" dirty="0" smtClean="0">
                <a:hlinkClick r:id="rId3"/>
              </a:rPr>
              <a:t>www.youtube.com/watch?v=IbEVLhI7Oz0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 rotWithShape="1">
          <a:blip r:embed="rId7"/>
          <a:srcRect l="1193" t="18316" r="34108" b="7170"/>
          <a:stretch/>
        </p:blipFill>
        <p:spPr>
          <a:xfrm>
            <a:off x="2927929" y="2567709"/>
            <a:ext cx="5127828" cy="332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7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9072" y="556870"/>
            <a:ext cx="4502727" cy="6003636"/>
          </a:xfrm>
          <a:prstGeom prst="rect">
            <a:avLst/>
          </a:prstGeom>
        </p:spPr>
      </p:pic>
      <p:pic>
        <p:nvPicPr>
          <p:cNvPr id="66" name="Picture 6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748402" y="-18239"/>
            <a:ext cx="10515600" cy="1325563"/>
          </a:xfrm>
        </p:spPr>
        <p:txBody>
          <a:bodyPr/>
          <a:lstStyle/>
          <a:p>
            <a:pPr algn="ctr"/>
            <a:r>
              <a:rPr lang="tr-TR" b="1" dirty="0" smtClean="0"/>
              <a:t>Çocukların yaptığı çalışmalar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4007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2463" y="-550199"/>
            <a:ext cx="5702879" cy="7603838"/>
          </a:xfrm>
          <a:prstGeom prst="rect">
            <a:avLst/>
          </a:prstGeom>
        </p:spPr>
      </p:pic>
      <p:pic>
        <p:nvPicPr>
          <p:cNvPr id="62" name="Picture 6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9120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3667" y="-578991"/>
            <a:ext cx="5727557" cy="7636742"/>
          </a:xfrm>
          <a:prstGeom prst="rect">
            <a:avLst/>
          </a:prstGeom>
        </p:spPr>
      </p:pic>
      <p:pic>
        <p:nvPicPr>
          <p:cNvPr id="61" name="Picture 6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4758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Peki görsel sanatlarda </a:t>
            </a:r>
            <a:br>
              <a:rPr lang="tr-TR" dirty="0" smtClean="0"/>
            </a:br>
            <a:r>
              <a:rPr lang="tr-TR" dirty="0" smtClean="0"/>
              <a:t>leke neye deniyor?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Lavi mürekkep tekniği için 52 fikir | mürekkep, resim, sulubo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02" y="365125"/>
            <a:ext cx="3947633" cy="564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  <p:pic>
        <p:nvPicPr>
          <p:cNvPr id="1026" name="Picture 2" descr="Dünyanın En Güzel 12 At Irkı - Binicilik Okul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45" y="1923617"/>
            <a:ext cx="4213012" cy="408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9962" y="-452004"/>
            <a:ext cx="5557406" cy="7409875"/>
          </a:xfrm>
          <a:prstGeom prst="rect">
            <a:avLst/>
          </a:prstGeom>
        </p:spPr>
      </p:pic>
      <p:pic>
        <p:nvPicPr>
          <p:cNvPr id="60" name="Picture 59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3768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3892" y="-436548"/>
            <a:ext cx="5605463" cy="7473951"/>
          </a:xfrm>
          <a:prstGeom prst="rect">
            <a:avLst/>
          </a:prstGeom>
        </p:spPr>
      </p:pic>
      <p:pic>
        <p:nvPicPr>
          <p:cNvPr id="59" name="Picture 5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203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1895" y="-469613"/>
            <a:ext cx="5467351" cy="7289801"/>
          </a:xfrm>
          <a:prstGeom prst="rect">
            <a:avLst/>
          </a:prstGeom>
        </p:spPr>
      </p:pic>
      <p:pic>
        <p:nvPicPr>
          <p:cNvPr id="58" name="Picture 5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257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6407" y="-534266"/>
            <a:ext cx="5578187" cy="7437582"/>
          </a:xfrm>
          <a:prstGeom prst="rect">
            <a:avLst/>
          </a:prstGeom>
        </p:spPr>
      </p:pic>
      <p:pic>
        <p:nvPicPr>
          <p:cNvPr id="57" name="Picture 5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8428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5675" y="-512402"/>
            <a:ext cx="5670481" cy="7560641"/>
          </a:xfrm>
          <a:prstGeom prst="rect">
            <a:avLst/>
          </a:prstGeom>
        </p:spPr>
      </p:pic>
      <p:pic>
        <p:nvPicPr>
          <p:cNvPr id="56" name="Picture 5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5752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9383" y="-327378"/>
            <a:ext cx="5601350" cy="7468466"/>
          </a:xfrm>
          <a:prstGeom prst="rect">
            <a:avLst/>
          </a:prstGeom>
        </p:spPr>
      </p:pic>
      <p:pic>
        <p:nvPicPr>
          <p:cNvPr id="55" name="Picture 5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37148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8138" y="-437323"/>
            <a:ext cx="5606127" cy="7474836"/>
          </a:xfrm>
          <a:prstGeom prst="rect">
            <a:avLst/>
          </a:prstGeom>
        </p:spPr>
      </p:pic>
      <p:pic>
        <p:nvPicPr>
          <p:cNvPr id="54" name="Picture 5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15129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5234" y="-445135"/>
            <a:ext cx="5612823" cy="7483764"/>
          </a:xfrm>
          <a:prstGeom prst="rect">
            <a:avLst/>
          </a:prstGeom>
        </p:spPr>
      </p:pic>
      <p:pic>
        <p:nvPicPr>
          <p:cNvPr id="53" name="Picture 5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7200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0194" y="-377817"/>
            <a:ext cx="5415356" cy="7220475"/>
          </a:xfrm>
          <a:prstGeom prst="rect">
            <a:avLst/>
          </a:prstGeom>
        </p:spPr>
      </p:pic>
      <p:pic>
        <p:nvPicPr>
          <p:cNvPr id="52" name="Picture 5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4208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0706" y="-342143"/>
            <a:ext cx="5452413" cy="7269884"/>
          </a:xfrm>
          <a:prstGeom prst="rect">
            <a:avLst/>
          </a:prstGeom>
        </p:spPr>
      </p:pic>
      <p:pic>
        <p:nvPicPr>
          <p:cNvPr id="51" name="Picture 5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6704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102"/>
            <a:ext cx="10515600" cy="811579"/>
          </a:xfrm>
        </p:spPr>
        <p:txBody>
          <a:bodyPr>
            <a:normAutofit/>
          </a:bodyPr>
          <a:lstStyle/>
          <a:p>
            <a:r>
              <a:rPr lang="tr-TR" dirty="0" smtClean="0"/>
              <a:t>Renkler nasıl oluşturulmuştur?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optik-renk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28" y="2124313"/>
            <a:ext cx="7857103" cy="391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nkler konu anlatımı soruları çözümleri Işık Renkleri Boya renkleri Işık  Filtreleri 10. sınıf fizi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1197" r="10452" b="23241"/>
          <a:stretch/>
        </p:blipFill>
        <p:spPr bwMode="auto">
          <a:xfrm>
            <a:off x="210369" y="1161274"/>
            <a:ext cx="3845402" cy="209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nkler konu anlatımı soruları çözümleri Işık Renkleri Boya renkleri Işık  Filtreleri 10. sınıf fizi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4142" r="10825" b="34446"/>
          <a:stretch/>
        </p:blipFill>
        <p:spPr bwMode="auto">
          <a:xfrm>
            <a:off x="386896" y="3728692"/>
            <a:ext cx="3117319" cy="237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7"/>
              </a:rPr>
              <a:t>https://dersdunyasi.net/2022/03/14/guzel-sanatlar-ve-egitimi</a:t>
            </a:r>
            <a:r>
              <a:rPr lang="tr-TR" sz="2000" i="1" dirty="0" smtClean="0">
                <a:hlinkClick r:id="rId7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3320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4734" y="-497162"/>
            <a:ext cx="5657418" cy="7543224"/>
          </a:xfrm>
          <a:prstGeom prst="rect">
            <a:avLst/>
          </a:prstGeom>
        </p:spPr>
      </p:pic>
      <p:pic>
        <p:nvPicPr>
          <p:cNvPr id="50" name="Picture 49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493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4060" y="-393123"/>
            <a:ext cx="5481205" cy="7308273"/>
          </a:xfrm>
          <a:prstGeom prst="rect">
            <a:avLst/>
          </a:prstGeom>
        </p:spPr>
      </p:pic>
      <p:pic>
        <p:nvPicPr>
          <p:cNvPr id="49" name="Picture 4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9413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8776" y="-418537"/>
            <a:ext cx="5590025" cy="7453367"/>
          </a:xfrm>
          <a:prstGeom prst="rect">
            <a:avLst/>
          </a:prstGeom>
        </p:spPr>
      </p:pic>
      <p:pic>
        <p:nvPicPr>
          <p:cNvPr id="48" name="Picture 4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8843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6480" y="-432666"/>
            <a:ext cx="5522768" cy="7363691"/>
          </a:xfrm>
          <a:prstGeom prst="rect">
            <a:avLst/>
          </a:prstGeom>
        </p:spPr>
      </p:pic>
      <p:pic>
        <p:nvPicPr>
          <p:cNvPr id="47" name="Picture 4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9287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3242" y="-446642"/>
            <a:ext cx="5551195" cy="7401593"/>
          </a:xfrm>
          <a:prstGeom prst="rect">
            <a:avLst/>
          </a:prstGeom>
        </p:spPr>
      </p:pic>
      <p:pic>
        <p:nvPicPr>
          <p:cNvPr id="46" name="Picture 4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9238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1402" y="-481329"/>
            <a:ext cx="5643847" cy="7525128"/>
          </a:xfrm>
          <a:prstGeom prst="rect">
            <a:avLst/>
          </a:prstGeom>
        </p:spPr>
      </p:pic>
      <p:pic>
        <p:nvPicPr>
          <p:cNvPr id="45" name="Picture 4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404561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8060" y="-274144"/>
            <a:ext cx="5360355" cy="7147139"/>
          </a:xfrm>
          <a:prstGeom prst="rect">
            <a:avLst/>
          </a:prstGeom>
        </p:spPr>
      </p:pic>
      <p:pic>
        <p:nvPicPr>
          <p:cNvPr id="44" name="Picture 4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940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979" y="-431280"/>
            <a:ext cx="5474279" cy="7299038"/>
          </a:xfrm>
          <a:prstGeom prst="rect">
            <a:avLst/>
          </a:prstGeom>
        </p:spPr>
      </p:pic>
      <p:pic>
        <p:nvPicPr>
          <p:cNvPr id="43" name="Picture 4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42312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7862" y="-432507"/>
            <a:ext cx="5601999" cy="7469332"/>
          </a:xfrm>
          <a:prstGeom prst="rect">
            <a:avLst/>
          </a:prstGeom>
        </p:spPr>
      </p:pic>
      <p:pic>
        <p:nvPicPr>
          <p:cNvPr id="42" name="Picture 4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2532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4293" y="-449130"/>
            <a:ext cx="5616248" cy="7488330"/>
          </a:xfrm>
          <a:prstGeom prst="rect">
            <a:avLst/>
          </a:prstGeom>
        </p:spPr>
      </p:pic>
      <p:pic>
        <p:nvPicPr>
          <p:cNvPr id="41" name="Picture 4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8840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S</a:t>
            </a:r>
            <a:r>
              <a:rPr lang="tr-TR" dirty="0" smtClean="0"/>
              <a:t>anatsal tasarımda leke ile vurgulamalar:</a:t>
            </a:r>
            <a:br>
              <a:rPr lang="tr-TR" dirty="0" smtClean="0"/>
            </a:br>
            <a:r>
              <a:rPr lang="tr-TR" dirty="0" smtClean="0"/>
              <a:t>Palyaço balığı lekelerle tasarlanmıştır.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Palyaço balığı Bakımı ve Özellikl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3079"/>
            <a:ext cx="5689060" cy="42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lown Fish | Saltwater aquarium fish, Clown fish, Beautiful sea crea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51" y="1804352"/>
            <a:ext cx="4475768" cy="42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6888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18" y="609599"/>
            <a:ext cx="3910445" cy="5213927"/>
          </a:xfrm>
          <a:prstGeom prst="rect">
            <a:avLst/>
          </a:prstGeom>
        </p:spPr>
      </p:pic>
      <p:pic>
        <p:nvPicPr>
          <p:cNvPr id="40" name="Picture 39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42779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2" y="461817"/>
            <a:ext cx="4128076" cy="5504102"/>
          </a:xfrm>
          <a:prstGeom prst="rect">
            <a:avLst/>
          </a:prstGeom>
        </p:spPr>
      </p:pic>
      <p:pic>
        <p:nvPicPr>
          <p:cNvPr id="39" name="Picture 3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40621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2450" y="-480427"/>
            <a:ext cx="5643073" cy="7524097"/>
          </a:xfrm>
          <a:prstGeom prst="rect">
            <a:avLst/>
          </a:prstGeom>
        </p:spPr>
      </p:pic>
      <p:pic>
        <p:nvPicPr>
          <p:cNvPr id="38" name="Picture 3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9194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0731" y="-468122"/>
            <a:ext cx="5624661" cy="7499548"/>
          </a:xfrm>
          <a:prstGeom prst="rect">
            <a:avLst/>
          </a:prstGeom>
        </p:spPr>
      </p:pic>
      <p:pic>
        <p:nvPicPr>
          <p:cNvPr id="37" name="Picture 3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8361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1880" y="-373472"/>
            <a:ext cx="5458140" cy="7277519"/>
          </a:xfrm>
          <a:prstGeom prst="rect">
            <a:avLst/>
          </a:prstGeom>
        </p:spPr>
      </p:pic>
      <p:pic>
        <p:nvPicPr>
          <p:cNvPr id="36" name="Picture 3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5439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2647" y="-450695"/>
            <a:ext cx="5573367" cy="7431156"/>
          </a:xfrm>
          <a:prstGeom prst="rect">
            <a:avLst/>
          </a:prstGeom>
        </p:spPr>
      </p:pic>
      <p:pic>
        <p:nvPicPr>
          <p:cNvPr id="35" name="Picture 3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6974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93" y="332509"/>
            <a:ext cx="4327988" cy="5770650"/>
          </a:xfrm>
          <a:prstGeom prst="rect">
            <a:avLst/>
          </a:prstGeom>
        </p:spPr>
      </p:pic>
      <p:pic>
        <p:nvPicPr>
          <p:cNvPr id="33" name="Picture 3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6244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9675" y="-471335"/>
            <a:ext cx="5533121" cy="7377494"/>
          </a:xfrm>
          <a:prstGeom prst="rect">
            <a:avLst/>
          </a:prstGeom>
        </p:spPr>
      </p:pic>
      <p:pic>
        <p:nvPicPr>
          <p:cNvPr id="32" name="Picture 3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0456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8871" y="-375934"/>
            <a:ext cx="5553509" cy="7404678"/>
          </a:xfrm>
          <a:prstGeom prst="rect">
            <a:avLst/>
          </a:prstGeom>
        </p:spPr>
      </p:pic>
      <p:pic>
        <p:nvPicPr>
          <p:cNvPr id="31" name="Picture 3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66134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4215" y="-460592"/>
            <a:ext cx="5608927" cy="7478569"/>
          </a:xfrm>
          <a:prstGeom prst="rect">
            <a:avLst/>
          </a:prstGeom>
        </p:spPr>
      </p:pic>
      <p:pic>
        <p:nvPicPr>
          <p:cNvPr id="30" name="Picture 29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327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Zürafalar lekelerle tasarlanmış ilginç hayvanlardan bir tanesidir.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 descr="Zürafagiller - Vikiped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6058"/>
          <a:stretch/>
        </p:blipFill>
        <p:spPr bwMode="auto">
          <a:xfrm>
            <a:off x="1314855" y="1794105"/>
            <a:ext cx="5231860" cy="430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uvar Resmi Zürafa boğa - PIXERS.COM.T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"/>
          <a:stretch/>
        </p:blipFill>
        <p:spPr bwMode="auto">
          <a:xfrm>
            <a:off x="7969390" y="1375280"/>
            <a:ext cx="3306588" cy="472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983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2816" y="-481664"/>
            <a:ext cx="5539653" cy="7386204"/>
          </a:xfrm>
          <a:prstGeom prst="rect">
            <a:avLst/>
          </a:prstGeom>
        </p:spPr>
      </p:pic>
      <p:pic>
        <p:nvPicPr>
          <p:cNvPr id="29" name="Picture 2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564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078" y="-437052"/>
            <a:ext cx="5605895" cy="7474527"/>
          </a:xfrm>
          <a:prstGeom prst="rect">
            <a:avLst/>
          </a:prstGeom>
        </p:spPr>
      </p:pic>
      <p:pic>
        <p:nvPicPr>
          <p:cNvPr id="28" name="Picture 2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4028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4694" y="-391020"/>
            <a:ext cx="5566439" cy="7421918"/>
          </a:xfrm>
          <a:prstGeom prst="rect">
            <a:avLst/>
          </a:prstGeom>
        </p:spPr>
      </p:pic>
      <p:pic>
        <p:nvPicPr>
          <p:cNvPr id="27" name="Picture 2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75311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7634" y="-412807"/>
            <a:ext cx="5585114" cy="7446818"/>
          </a:xfrm>
          <a:prstGeom prst="rect">
            <a:avLst/>
          </a:prstGeom>
        </p:spPr>
      </p:pic>
      <p:pic>
        <p:nvPicPr>
          <p:cNvPr id="26" name="Picture 2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2462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241" y="-273422"/>
            <a:ext cx="5343160" cy="7124213"/>
          </a:xfrm>
          <a:prstGeom prst="rect">
            <a:avLst/>
          </a:prstGeom>
        </p:spPr>
      </p:pic>
      <p:pic>
        <p:nvPicPr>
          <p:cNvPr id="25" name="Picture 2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1011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75" y="517236"/>
            <a:ext cx="4215625" cy="5620834"/>
          </a:xfrm>
          <a:prstGeom prst="rect">
            <a:avLst/>
          </a:prstGeom>
        </p:spPr>
      </p:pic>
      <p:pic>
        <p:nvPicPr>
          <p:cNvPr id="24" name="Picture 2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136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7248" y="-557774"/>
            <a:ext cx="5709371" cy="7612495"/>
          </a:xfrm>
          <a:prstGeom prst="rect">
            <a:avLst/>
          </a:prstGeom>
        </p:spPr>
      </p:pic>
      <p:pic>
        <p:nvPicPr>
          <p:cNvPr id="23" name="Picture 2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727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155" y="-473375"/>
            <a:ext cx="5637029" cy="7516039"/>
          </a:xfrm>
          <a:prstGeom prst="rect">
            <a:avLst/>
          </a:prstGeom>
        </p:spPr>
      </p:pic>
      <p:pic>
        <p:nvPicPr>
          <p:cNvPr id="22" name="Picture 2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5410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6238" y="-277874"/>
            <a:ext cx="5469457" cy="7292609"/>
          </a:xfrm>
          <a:prstGeom prst="rect">
            <a:avLst/>
          </a:prstGeom>
        </p:spPr>
      </p:pic>
      <p:pic>
        <p:nvPicPr>
          <p:cNvPr id="21" name="Picture 2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4037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1375" y="-366774"/>
            <a:ext cx="5545657" cy="7394209"/>
          </a:xfrm>
          <a:prstGeom prst="rect">
            <a:avLst/>
          </a:prstGeom>
        </p:spPr>
      </p:pic>
      <p:pic>
        <p:nvPicPr>
          <p:cNvPr id="20" name="Picture 19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7640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Katil </a:t>
            </a:r>
            <a:r>
              <a:rPr lang="tr-TR" dirty="0" smtClean="0"/>
              <a:t>balinalar da </a:t>
            </a:r>
            <a:r>
              <a:rPr lang="tr-TR" dirty="0" smtClean="0"/>
              <a:t>siyah beyaz lekelerle tasarlanmıştır.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Katil Balina (Orka) Aslında Yunustur! - Evrim Ağac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r="15829"/>
          <a:stretch/>
        </p:blipFill>
        <p:spPr bwMode="auto">
          <a:xfrm>
            <a:off x="6265680" y="1825625"/>
            <a:ext cx="5511859" cy="427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üyada Balina Görmek Ne Demek? Denizde Büyük Beyaz Ve Mavi Balinalar Görmek  - Rüya Tabirle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r="18127"/>
          <a:stretch/>
        </p:blipFill>
        <p:spPr bwMode="auto">
          <a:xfrm>
            <a:off x="546410" y="1825625"/>
            <a:ext cx="5098958" cy="4266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3612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5875" y="-467387"/>
            <a:ext cx="5564833" cy="7419777"/>
          </a:xfrm>
          <a:prstGeom prst="rect">
            <a:avLst/>
          </a:prstGeom>
        </p:spPr>
      </p:pic>
      <p:pic>
        <p:nvPicPr>
          <p:cNvPr id="19" name="Picture 1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1822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6978" y="-499531"/>
            <a:ext cx="5646860" cy="7529147"/>
          </a:xfrm>
          <a:prstGeom prst="rect">
            <a:avLst/>
          </a:prstGeom>
        </p:spPr>
      </p:pic>
      <p:pic>
        <p:nvPicPr>
          <p:cNvPr id="17" name="Picture 1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9052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626" y="-388561"/>
            <a:ext cx="5564332" cy="7419109"/>
          </a:xfrm>
          <a:prstGeom prst="rect">
            <a:avLst/>
          </a:prstGeom>
        </p:spPr>
      </p:pic>
      <p:pic>
        <p:nvPicPr>
          <p:cNvPr id="16" name="Picture 1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048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5011" y="-412302"/>
            <a:ext cx="5584681" cy="7446241"/>
          </a:xfrm>
          <a:prstGeom prst="rect">
            <a:avLst/>
          </a:prstGeom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4801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5766" y="-465293"/>
            <a:ext cx="5630102" cy="7506802"/>
          </a:xfrm>
          <a:prstGeom prst="rect">
            <a:avLst/>
          </a:prstGeom>
        </p:spPr>
      </p:pic>
      <p:pic>
        <p:nvPicPr>
          <p:cNvPr id="12" name="Picture 1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3584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1445" y="-320451"/>
            <a:ext cx="5505951" cy="7341268"/>
          </a:xfrm>
          <a:prstGeom prst="rect">
            <a:avLst/>
          </a:prstGeom>
        </p:spPr>
      </p:pic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26217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93179" y="376373"/>
            <a:ext cx="4295089" cy="5726785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05396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2602" y="-448100"/>
            <a:ext cx="5559946" cy="7413261"/>
          </a:xfrm>
          <a:prstGeom prst="rect">
            <a:avLst/>
          </a:prstGeom>
        </p:spPr>
      </p:pic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514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9057" y="-459783"/>
            <a:ext cx="5625379" cy="7500505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18353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 smtClean="0"/>
              <a:t>Teşekkürler arkadaşlar</a:t>
            </a:r>
            <a:endParaRPr lang="tr-TR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52" y="2547949"/>
            <a:ext cx="55626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4"/>
              </a:rPr>
              <a:t>https://dersdunyasi.net/2022/03/14/guzel-sanatlar-ve-egitimi</a:t>
            </a:r>
            <a:r>
              <a:rPr lang="tr-TR" sz="2000" i="1" dirty="0" smtClean="0">
                <a:hlinkClick r:id="rId4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5129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Atlar ve inekler </a:t>
            </a:r>
            <a:r>
              <a:rPr lang="tr-TR" dirty="0" smtClean="0"/>
              <a:t>de farklı renkte lekelerle tasarlanmıştır.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6" name="Picture 4" descr="Bilim insanları inek midesindeki mikropların plastiği parçalayabildiğini  tespit etti | Independent Türkç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/>
          <a:stretch/>
        </p:blipFill>
        <p:spPr bwMode="auto">
          <a:xfrm>
            <a:off x="6774074" y="1315637"/>
            <a:ext cx="4935308" cy="415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5"/>
              </a:rPr>
              <a:t>https://dersdunyasi.net/2022/03/14/guzel-sanatlar-ve-egitimi</a:t>
            </a:r>
            <a:r>
              <a:rPr lang="tr-TR" sz="2000" i="1" dirty="0" smtClean="0">
                <a:hlinkClick r:id="rId5"/>
              </a:rPr>
              <a:t>/</a:t>
            </a:r>
            <a:endParaRPr lang="tr-TR" sz="2000" i="1" dirty="0"/>
          </a:p>
        </p:txBody>
      </p:sp>
      <p:pic>
        <p:nvPicPr>
          <p:cNvPr id="2054" name="Picture 6" descr="Trefl Dörtnala Koşan Atlar - 1000 Parça Puzzle - Trefl - TRF104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44" y="1825625"/>
            <a:ext cx="5509972" cy="387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3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Kelebekler de değişik şekillerlde ve lekelerde tasarlanmıştır.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Özel) Uludağ'ın zirvesindeki kelebekler görenleri hayran bıraktı - Bursa  Haberle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r="9814"/>
          <a:stretch/>
        </p:blipFill>
        <p:spPr bwMode="auto">
          <a:xfrm>
            <a:off x="6622244" y="2330912"/>
            <a:ext cx="5102395" cy="364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vi Kelebeklerin Dramatik Hikâye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1" y="2300008"/>
            <a:ext cx="5567680" cy="371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93179" y="6311900"/>
            <a:ext cx="6973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i="1" dirty="0">
                <a:hlinkClick r:id="rId6"/>
              </a:rPr>
              <a:t>https://dersdunyasi.net/2022/03/14/guzel-sanatlar-ve-egitimi</a:t>
            </a:r>
            <a:r>
              <a:rPr lang="tr-TR" sz="2000" i="1" dirty="0" smtClean="0">
                <a:hlinkClick r:id="rId6"/>
              </a:rPr>
              <a:t>/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8403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13004</TotalTime>
  <Words>508</Words>
  <Application>Microsoft Office PowerPoint</Application>
  <PresentationFormat>Widescreen</PresentationFormat>
  <Paragraphs>108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Office Theme</vt:lpstr>
      <vt:lpstr>Doğada ve Sanatta  Renk ve Leke Tasarımları</vt:lpstr>
      <vt:lpstr>Renk denilince aklınıza  neler geliyor?</vt:lpstr>
      <vt:lpstr>Peki görsel sanatlarda  leke neye deniyor?</vt:lpstr>
      <vt:lpstr>Renkler nasıl oluşturulmuştur?</vt:lpstr>
      <vt:lpstr>Sanatsal tasarımda leke ile vurgulamalar: Palyaço balığı lekelerle tasarlanmıştır.</vt:lpstr>
      <vt:lpstr>Zürafalar lekelerle tasarlanmış ilginç hayvanlardan bir tanesidir.</vt:lpstr>
      <vt:lpstr>Katil balinalar da siyah beyaz lekelerle tasarlanmıştır.</vt:lpstr>
      <vt:lpstr>Atlar ve inekler de farklı renkte lekelerle tasarlanmıştır.</vt:lpstr>
      <vt:lpstr>Kelebekler de değişik şekillerlde ve lekelerde tasarlanmıştır.</vt:lpstr>
      <vt:lpstr>Göze benzeyen şekliyle Helix Bulutsusu Kartal Bulutsusunu oluşturan toz ve gaz bulutları (Nasa)</vt:lpstr>
      <vt:lpstr>Renkli Tasarımlar: Papağanlar değişik renklerde tasarlanmıştır. Ayrıca daha önceki derslerde gördüğümüz nokta ve çizgi de kullanılmıştır.</vt:lpstr>
      <vt:lpstr>Rengarenk boyanmış kuşlar.</vt:lpstr>
      <vt:lpstr>Çiçekler de rengarenk tasarlanmıştır.</vt:lpstr>
      <vt:lpstr>Sanatçıların sanatında lekeler -  Devabil Kara  </vt:lpstr>
      <vt:lpstr>Sabri Berkel</vt:lpstr>
      <vt:lpstr>Pablo Picasso – Guernica – Siyah beyaz ve gri lekelerle tasarlanmıştır</vt:lpstr>
      <vt:lpstr>Çocukların sanatında renk ve leke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Şimdi sıra sizde</vt:lpstr>
      <vt:lpstr>22'den Çok Kolay Kuş Çizimi, Adım Adım Renkli Kuş Nasıl Çizilir, Çocuklara Sayılarla Hayvan Çizmek</vt:lpstr>
      <vt:lpstr>Gül çizimi / Kolay çizimler</vt:lpstr>
      <vt:lpstr>Tavus Kuşu Nasıl Çizilir? - En Kolay Tavus Kuşu Çizimi - How to draw a peacock (EASY) / #SenDeÇiz</vt:lpstr>
      <vt:lpstr>Çocukların yaptığı çalışmalar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Teşekkürler arkadaşlar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Doğada ve Sanatta Renk ve Leke Tasarımları</dc:title>
  <dc:creator>Lenovo</dc:creator>
  <cp:lastModifiedBy>Lenovo</cp:lastModifiedBy>
  <cp:revision>47</cp:revision>
  <dcterms:created xsi:type="dcterms:W3CDTF">2023-12-15T15:20:08Z</dcterms:created>
  <dcterms:modified xsi:type="dcterms:W3CDTF">2024-01-27T09:26:12Z</dcterms:modified>
</cp:coreProperties>
</file>