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7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9" r:id="rId10"/>
    <p:sldId id="299" r:id="rId11"/>
    <p:sldId id="270" r:id="rId12"/>
    <p:sldId id="265" r:id="rId13"/>
    <p:sldId id="266" r:id="rId14"/>
    <p:sldId id="267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68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41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03EA-2988-4B45-B29F-3767EABAF83F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16EE-71BE-4487-A2C1-DB8DE1683B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573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03EA-2988-4B45-B29F-3767EABAF83F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16EE-71BE-4487-A2C1-DB8DE1683B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6273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03EA-2988-4B45-B29F-3767EABAF83F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16EE-71BE-4487-A2C1-DB8DE1683B2F}" type="slidenum">
              <a:rPr lang="tr-TR" smtClean="0"/>
              <a:t>‹#›</a:t>
            </a:fld>
            <a:endParaRPr lang="tr-T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3870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03EA-2988-4B45-B29F-3767EABAF83F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16EE-71BE-4487-A2C1-DB8DE1683B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3943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03EA-2988-4B45-B29F-3767EABAF83F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16EE-71BE-4487-A2C1-DB8DE1683B2F}" type="slidenum">
              <a:rPr lang="tr-TR" smtClean="0"/>
              <a:t>‹#›</a:t>
            </a:fld>
            <a:endParaRPr lang="tr-T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1470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03EA-2988-4B45-B29F-3767EABAF83F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16EE-71BE-4487-A2C1-DB8DE1683B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2786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03EA-2988-4B45-B29F-3767EABAF83F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16EE-71BE-4487-A2C1-DB8DE1683B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9303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03EA-2988-4B45-B29F-3767EABAF83F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16EE-71BE-4487-A2C1-DB8DE1683B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447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03EA-2988-4B45-B29F-3767EABAF83F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16EE-71BE-4487-A2C1-DB8DE1683B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7806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03EA-2988-4B45-B29F-3767EABAF83F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16EE-71BE-4487-A2C1-DB8DE1683B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414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03EA-2988-4B45-B29F-3767EABAF83F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16EE-71BE-4487-A2C1-DB8DE1683B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1768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03EA-2988-4B45-B29F-3767EABAF83F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16EE-71BE-4487-A2C1-DB8DE1683B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7685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03EA-2988-4B45-B29F-3767EABAF83F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16EE-71BE-4487-A2C1-DB8DE1683B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6618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03EA-2988-4B45-B29F-3767EABAF83F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16EE-71BE-4487-A2C1-DB8DE1683B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3966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03EA-2988-4B45-B29F-3767EABAF83F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16EE-71BE-4487-A2C1-DB8DE1683B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634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03EA-2988-4B45-B29F-3767EABAF83F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C16EE-71BE-4487-A2C1-DB8DE1683B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1367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D03EA-2988-4B45-B29F-3767EABAF83F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3BC16EE-71BE-4487-A2C1-DB8DE1683B2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893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0" r:id="rId13"/>
    <p:sldLayoutId id="2147484061" r:id="rId14"/>
    <p:sldLayoutId id="2147484062" r:id="rId15"/>
    <p:sldLayoutId id="214748406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s://dersdunyasi.net/" TargetMode="External"/><Relationship Id="rId7" Type="http://schemas.openxmlformats.org/officeDocument/2006/relationships/image" Target="../media/image4.jpeg"/><Relationship Id="rId2" Type="http://schemas.openxmlformats.org/officeDocument/2006/relationships/hyperlink" Target="https://dersdunyasi.net/2021/05/31/okul-oncesi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dersdunyasi.net/2021/05/31/okul-oncesi/" TargetMode="External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.png"/><Relationship Id="rId4" Type="http://schemas.openxmlformats.org/officeDocument/2006/relationships/video" Target="../media/media2.mp4"/><Relationship Id="rId9" Type="http://schemas.openxmlformats.org/officeDocument/2006/relationships/hyperlink" Target="https://dersdunyasi.net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vPlhbm_uH3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youtube.com/watch?v=0xGVvAC4wW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youtube.com/watch?v=kiW5yYbriq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xUnGtZRYbm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hyperlink" Target="https://dersdunyasi.net/2021/05/31/okul-onces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6673" y="2345000"/>
            <a:ext cx="5764288" cy="2108674"/>
          </a:xfrm>
        </p:spPr>
        <p:txBody>
          <a:bodyPr>
            <a:noAutofit/>
          </a:bodyPr>
          <a:lstStyle/>
          <a:p>
            <a:pPr algn="ctr"/>
            <a:r>
              <a:rPr lang="tr-TR" sz="4400" b="1"/>
              <a:t>Kelebek Çiziyoruz Tırtıl Yapıyoruz </a:t>
            </a:r>
            <a:r>
              <a:rPr lang="tr-TR" sz="4400" b="1" dirty="0" smtClean="0"/>
              <a:t/>
            </a:r>
            <a:br>
              <a:rPr lang="tr-TR" sz="4400" b="1" dirty="0" smtClean="0"/>
            </a:br>
            <a:r>
              <a:rPr lang="tr-TR" sz="4400" b="1" dirty="0" smtClean="0"/>
              <a:t>Pır </a:t>
            </a:r>
            <a:r>
              <a:rPr lang="tr-TR" sz="4400" b="1" dirty="0" smtClean="0"/>
              <a:t>Pır </a:t>
            </a:r>
            <a:r>
              <a:rPr lang="tr-TR" sz="4400" b="1" dirty="0" smtClean="0"/>
              <a:t>Uçuyoruz</a:t>
            </a:r>
            <a:endParaRPr lang="tr-TR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0458" y="4518259"/>
            <a:ext cx="4787039" cy="92197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tr-TR" sz="2800" b="1" dirty="0" smtClean="0"/>
              <a:t>Anaokulu - Okul Öncesi </a:t>
            </a:r>
            <a:endParaRPr lang="tr-TR" sz="2800" b="1" dirty="0" smtClean="0"/>
          </a:p>
          <a:p>
            <a:pPr algn="ctr"/>
            <a:r>
              <a:rPr lang="tr-TR" sz="2800" b="1" dirty="0" smtClean="0"/>
              <a:t>Etkinlik </a:t>
            </a:r>
            <a:r>
              <a:rPr lang="tr-TR" sz="2800" b="1" dirty="0" smtClean="0"/>
              <a:t>Çalışmaları</a:t>
            </a:r>
            <a:endParaRPr lang="tr-TR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2"/>
              </a:rPr>
              <a:t>https://dersdunyasi.net/2021/05/31/okul-oncesi</a:t>
            </a:r>
            <a:r>
              <a:rPr lang="tr-TR" sz="1400" b="1" dirty="0" smtClean="0">
                <a:hlinkClick r:id="rId2"/>
              </a:rPr>
              <a:t>/</a:t>
            </a:r>
            <a:endParaRPr lang="tr-TR" sz="1400" b="1" dirty="0"/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3364" t="4588" r="9508" b="7046"/>
          <a:stretch/>
        </p:blipFill>
        <p:spPr>
          <a:xfrm rot="5400000">
            <a:off x="794190" y="-205222"/>
            <a:ext cx="1838896" cy="2809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53568" y="-130931"/>
            <a:ext cx="2364654" cy="3152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1" t="20948" r="16955" b="34470"/>
          <a:stretch/>
        </p:blipFill>
        <p:spPr>
          <a:xfrm rot="16200000">
            <a:off x="9213247" y="3084911"/>
            <a:ext cx="2877383" cy="2520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5" descr="Tırtılın Kelebeğe Dönüşümü – buaskbirumma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5" b="12315"/>
          <a:stretch/>
        </p:blipFill>
        <p:spPr bwMode="auto">
          <a:xfrm>
            <a:off x="3429787" y="279866"/>
            <a:ext cx="5018058" cy="1838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elebek resmi - sosteam.co.u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r="19831"/>
          <a:stretch/>
        </p:blipFill>
        <p:spPr bwMode="auto">
          <a:xfrm>
            <a:off x="309102" y="2345000"/>
            <a:ext cx="2183727" cy="2232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986"/>
          <a:stretch/>
        </p:blipFill>
        <p:spPr>
          <a:xfrm>
            <a:off x="309102" y="4753178"/>
            <a:ext cx="1723561" cy="1946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8" r="14159" b="15538"/>
          <a:stretch/>
        </p:blipFill>
        <p:spPr>
          <a:xfrm rot="16200000">
            <a:off x="2414823" y="4984033"/>
            <a:ext cx="1641812" cy="1649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989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6"/>
          <a:stretch/>
        </p:blipFill>
        <p:spPr>
          <a:xfrm>
            <a:off x="5962357" y="609600"/>
            <a:ext cx="5440146" cy="56820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7"/>
          <a:stretch/>
        </p:blipFill>
        <p:spPr>
          <a:xfrm>
            <a:off x="418290" y="609600"/>
            <a:ext cx="5143500" cy="568200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Rectangle 7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9" name="Picture 8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4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151500" cy="69390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tr-TR" b="1" dirty="0" smtClean="0"/>
              <a:t>Tırtıllarımızı bir pipet yardımıyla hareket ettirelim</a:t>
            </a:r>
            <a:endParaRPr lang="tr-TR" b="1" dirty="0"/>
          </a:p>
        </p:txBody>
      </p:sp>
      <p:pic>
        <p:nvPicPr>
          <p:cNvPr id="5" name="WhatsApp Video 2023-11-18 at 18.18.25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4365" y="1630589"/>
            <a:ext cx="2639270" cy="4662583"/>
          </a:xfrm>
        </p:spPr>
      </p:pic>
      <p:pic>
        <p:nvPicPr>
          <p:cNvPr id="6" name="WhatsApp Video 2023-11-18 at 18.18.2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35429" y="1630589"/>
            <a:ext cx="2636197" cy="46568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8"/>
              </a:rPr>
              <a:t>https://dersdunyasi.net/2021/05/31/okul-oncesi</a:t>
            </a:r>
            <a:r>
              <a:rPr lang="tr-TR" sz="1400" b="1" dirty="0" smtClean="0">
                <a:hlinkClick r:id="rId8"/>
              </a:rPr>
              <a:t>/</a:t>
            </a:r>
            <a:endParaRPr lang="tr-TR" sz="1400" b="1" dirty="0"/>
          </a:p>
        </p:txBody>
      </p:sp>
      <p:pic>
        <p:nvPicPr>
          <p:cNvPr id="8" name="Picture 7">
            <a:hlinkClick r:id="rId9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3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9555237" cy="772887"/>
          </a:xfrm>
        </p:spPr>
        <p:txBody>
          <a:bodyPr>
            <a:normAutofit fontScale="90000"/>
          </a:bodyPr>
          <a:lstStyle/>
          <a:p>
            <a:r>
              <a:rPr lang="tr-TR" b="1" dirty="0" smtClean="0"/>
              <a:t>Şimdi sizlerden kelebek çizmenizi istiyoruz.</a:t>
            </a:r>
            <a:endParaRPr lang="tr-T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68877"/>
            <a:ext cx="8596668" cy="4572485"/>
          </a:xfrm>
        </p:spPr>
        <p:txBody>
          <a:bodyPr/>
          <a:lstStyle/>
          <a:p>
            <a:r>
              <a:rPr lang="tr-TR" sz="3200" b="1" dirty="0"/>
              <a:t>3 rakamı ile kolay kelebek çizimi</a:t>
            </a:r>
          </a:p>
          <a:p>
            <a:r>
              <a:rPr lang="tr-TR" dirty="0">
                <a:hlinkClick r:id="rId2"/>
              </a:rPr>
              <a:t>https://</a:t>
            </a:r>
            <a:r>
              <a:rPr lang="tr-TR" dirty="0" smtClean="0">
                <a:hlinkClick r:id="rId2"/>
              </a:rPr>
              <a:t>www.youtube.com/watch?v=vPlhbm_uH34</a:t>
            </a:r>
            <a:endParaRPr lang="tr-TR" dirty="0" smtClean="0"/>
          </a:p>
          <a:p>
            <a:endParaRPr lang="tr-TR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7030" t="30878" r="44100" b="21040"/>
          <a:stretch/>
        </p:blipFill>
        <p:spPr>
          <a:xfrm>
            <a:off x="1731522" y="2782597"/>
            <a:ext cx="5418307" cy="3770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3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825895" cy="1320800"/>
          </a:xfrm>
        </p:spPr>
        <p:txBody>
          <a:bodyPr>
            <a:normAutofit/>
          </a:bodyPr>
          <a:lstStyle/>
          <a:p>
            <a:r>
              <a:rPr lang="tr-TR" sz="4000" b="1" dirty="0" smtClean="0"/>
              <a:t>Çizdiğiniz kelebekleri dilediğiniz gibi boyayabilirsiniz.</a:t>
            </a:r>
            <a:endParaRPr lang="tr-T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800" b="1" dirty="0"/>
              <a:t>93'den Kelebek çizimi / Kolay çizimler</a:t>
            </a:r>
          </a:p>
          <a:p>
            <a:r>
              <a:rPr lang="tr-TR" dirty="0">
                <a:hlinkClick r:id="rId2"/>
              </a:rPr>
              <a:t>https://</a:t>
            </a:r>
            <a:r>
              <a:rPr lang="tr-TR" dirty="0" smtClean="0">
                <a:hlinkClick r:id="rId2"/>
              </a:rPr>
              <a:t>www.youtube.com/watch?v=0xGVvAC4wWg</a:t>
            </a:r>
            <a:endParaRPr lang="tr-TR" dirty="0" smtClean="0"/>
          </a:p>
          <a:p>
            <a:endParaRPr lang="tr-TR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8738" t="20689" r="42401" b="28282"/>
          <a:stretch/>
        </p:blipFill>
        <p:spPr>
          <a:xfrm>
            <a:off x="3059582" y="3218919"/>
            <a:ext cx="4688732" cy="3463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8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325152" cy="816429"/>
          </a:xfrm>
        </p:spPr>
        <p:txBody>
          <a:bodyPr>
            <a:normAutofit fontScale="90000"/>
          </a:bodyPr>
          <a:lstStyle/>
          <a:p>
            <a:r>
              <a:rPr lang="tr-TR" b="1" dirty="0" smtClean="0"/>
              <a:t>Resimlerimizi çizerken müzik dinleyelim.</a:t>
            </a:r>
            <a:endParaRPr lang="tr-T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02229"/>
            <a:ext cx="8596668" cy="4539133"/>
          </a:xfrm>
        </p:spPr>
        <p:txBody>
          <a:bodyPr/>
          <a:lstStyle/>
          <a:p>
            <a:r>
              <a:rPr lang="tr-TR" sz="3200" b="1" dirty="0"/>
              <a:t>Kelebek ve Tırtıl | Eğitici Çocuk Şarkıları</a:t>
            </a:r>
          </a:p>
          <a:p>
            <a:r>
              <a:rPr lang="tr-TR" dirty="0">
                <a:hlinkClick r:id="rId2"/>
              </a:rPr>
              <a:t>https://</a:t>
            </a:r>
            <a:r>
              <a:rPr lang="tr-TR" dirty="0" smtClean="0">
                <a:hlinkClick r:id="rId2"/>
              </a:rPr>
              <a:t>www.youtube.com/watch?v=kiW5yYbriqU</a:t>
            </a:r>
            <a:endParaRPr lang="tr-TR" dirty="0" smtClean="0"/>
          </a:p>
          <a:p>
            <a:endParaRPr lang="tr-TR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21667" t="48307" r="55000" b="28701"/>
          <a:stretch/>
        </p:blipFill>
        <p:spPr>
          <a:xfrm>
            <a:off x="1600201" y="2740268"/>
            <a:ext cx="6585856" cy="3650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9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Çocukların yaptığı kelebek resimleri</a:t>
            </a:r>
            <a:endParaRPr lang="tr-TR" b="1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3918" y="671975"/>
            <a:ext cx="5143500" cy="6858000"/>
          </a:xfrm>
          <a:prstGeom prst="rect">
            <a:avLst/>
          </a:prstGeom>
        </p:spPr>
      </p:pic>
      <p:sp>
        <p:nvSpPr>
          <p:cNvPr id="38" name="Content Placeholder 3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9" name="Rectangle 38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40" name="Picture 39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6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69470" y="-624395"/>
            <a:ext cx="6003181" cy="800424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6" name="Content Placeholder 3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7" name="Rectangle 36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38" name="Picture 3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8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87046" y="-483902"/>
            <a:ext cx="5777243" cy="770299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5" name="Content Placeholder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6" name="Rectangle 35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37" name="Picture 3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7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21137" y="-586259"/>
            <a:ext cx="5909061" cy="7878748"/>
          </a:xfrm>
          <a:prstGeom prst="rect">
            <a:avLst/>
          </a:prstGeom>
        </p:spPr>
      </p:pic>
      <p:sp>
        <p:nvSpPr>
          <p:cNvPr id="36" name="Title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7" name="Content Placeholder 3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8" name="Rectangle 37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39" name="Picture 38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7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t="20301" r="14683" b="9405"/>
          <a:stretch/>
        </p:blipFill>
        <p:spPr>
          <a:xfrm rot="16200000">
            <a:off x="2003991" y="-90917"/>
            <a:ext cx="5943353" cy="718874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5" name="Content Placeholder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6" name="Rectangle 35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37" name="Picture 3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0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48906"/>
            <a:ext cx="8596668" cy="772059"/>
          </a:xfrm>
        </p:spPr>
        <p:txBody>
          <a:bodyPr/>
          <a:lstStyle/>
          <a:p>
            <a:r>
              <a:rPr lang="tr-TR" b="1" dirty="0" smtClean="0"/>
              <a:t>Hiç kelebek gördünüz mü?</a:t>
            </a:r>
            <a:endParaRPr lang="tr-T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8" name="Picture 4" descr="Kelebek Logolar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72" y="2074861"/>
            <a:ext cx="5711903" cy="435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elebek resmi - sosteam.co.u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868" y="1306693"/>
            <a:ext cx="6032862" cy="4484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5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65717" y="-549360"/>
            <a:ext cx="6019902" cy="802653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5" name="Content Placeholder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6" name="Rectangle 35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37" name="Picture 3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3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64754" y="-537908"/>
            <a:ext cx="5996634" cy="79955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5" name="Content Placeholder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6" name="Rectangle 35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37" name="Picture 3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9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5" b="26951"/>
          <a:stretch/>
        </p:blipFill>
        <p:spPr>
          <a:xfrm>
            <a:off x="1610491" y="486383"/>
            <a:ext cx="6730354" cy="582979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5" name="Content Placeholder 3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6" name="Rectangle 35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37" name="Picture 3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6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48216">
            <a:off x="2849566" y="-449296"/>
            <a:ext cx="5886450" cy="7848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0" name="Rectangle 29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31" name="Picture 30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7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53258" y="-422183"/>
            <a:ext cx="5844819" cy="79083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8" name="Content Placeholder 27"/>
          <p:cNvSpPr>
            <a:spLocks noGrp="1"/>
          </p:cNvSpPr>
          <p:nvPr>
            <p:ph idx="1"/>
          </p:nvPr>
        </p:nvSpPr>
        <p:spPr>
          <a:xfrm>
            <a:off x="677334" y="3113900"/>
            <a:ext cx="8596668" cy="3880773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29" name="Rectangle 28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30" name="Picture 29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3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8644">
            <a:off x="3160679" y="230221"/>
            <a:ext cx="51435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8" name="Rectangle 27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29" name="Picture 28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7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4" r="14933" b="20283"/>
          <a:stretch/>
        </p:blipFill>
        <p:spPr>
          <a:xfrm>
            <a:off x="1221796" y="609600"/>
            <a:ext cx="7507744" cy="580865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Rectangle 26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28" name="Picture 2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5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986"/>
          <a:stretch/>
        </p:blipFill>
        <p:spPr>
          <a:xfrm>
            <a:off x="2403918" y="609600"/>
            <a:ext cx="5143500" cy="58074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26" name="Rectangle 25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27" name="Picture 2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4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3" b="14847"/>
          <a:stretch/>
        </p:blipFill>
        <p:spPr>
          <a:xfrm>
            <a:off x="1761681" y="492868"/>
            <a:ext cx="6427973" cy="58717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1873836" y="3250119"/>
            <a:ext cx="8596668" cy="3880773"/>
          </a:xfrm>
        </p:spPr>
        <p:txBody>
          <a:bodyPr/>
          <a:lstStyle/>
          <a:p>
            <a:endParaRPr lang="tr-TR"/>
          </a:p>
        </p:txBody>
      </p:sp>
      <p:sp>
        <p:nvSpPr>
          <p:cNvPr id="26" name="Rectangle 25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27" name="Picture 2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0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8652"/>
          <a:stretch/>
        </p:blipFill>
        <p:spPr>
          <a:xfrm>
            <a:off x="2199637" y="555557"/>
            <a:ext cx="5533852" cy="587137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4" name="Rectangle 23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25" name="Picture 2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1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Picture 15" descr="Tırtılın Kelebeğe Dönüşümü – buaskbirum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334" y="1966875"/>
            <a:ext cx="8001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0"/>
            <a:ext cx="11624552" cy="72308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tr-TR" b="1" dirty="0" smtClean="0"/>
              <a:t>Peki kelebekler nasıl yaratılmış hiç düşündünüz mü?</a:t>
            </a:r>
            <a:endParaRPr lang="tr-TR" b="1" dirty="0"/>
          </a:p>
        </p:txBody>
      </p:sp>
      <p:sp>
        <p:nvSpPr>
          <p:cNvPr id="5" name="AutoShape 4" descr="Tırtıldan Kelebeğe | Kumbara Dergisi"/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pic>
        <p:nvPicPr>
          <p:cNvPr id="2061" name="Picture 13" descr="koza Tırtıldan Kelebeğ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37" y="1526403"/>
            <a:ext cx="3550595" cy="2662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5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2" t="29787" r="4287" b="23121"/>
          <a:stretch/>
        </p:blipFill>
        <p:spPr>
          <a:xfrm>
            <a:off x="1194671" y="609600"/>
            <a:ext cx="7561994" cy="565446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1416636" y="2637244"/>
            <a:ext cx="8596668" cy="3880773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23" name="Rectangle 22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24" name="Picture 23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3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6" b="22837"/>
          <a:stretch/>
        </p:blipFill>
        <p:spPr>
          <a:xfrm>
            <a:off x="771321" y="609600"/>
            <a:ext cx="9416874" cy="557443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2" name="Rectangle 21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23" name="Picture 2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5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12584" y="-466849"/>
            <a:ext cx="5795501" cy="772733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21" name="Rectangle 20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22" name="Picture 21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2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8" b="29930"/>
          <a:stretch/>
        </p:blipFill>
        <p:spPr>
          <a:xfrm>
            <a:off x="829884" y="609600"/>
            <a:ext cx="8291568" cy="55512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0" name="Rectangle 19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21" name="Picture 20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9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104" y="0"/>
            <a:ext cx="51435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0" name="Rectangle 19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21" name="Picture 20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6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6" t="7070" b="20306"/>
          <a:stretch/>
        </p:blipFill>
        <p:spPr>
          <a:xfrm rot="16200000">
            <a:off x="2012627" y="236052"/>
            <a:ext cx="5926081" cy="64786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20" name="Rectangle 19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21" name="Picture 20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9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2044" y="-605345"/>
            <a:ext cx="5947247" cy="7929663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20" name="Rectangle 19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21" name="Picture 20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9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1" t="8287" r="6176" b="3508"/>
          <a:stretch/>
        </p:blipFill>
        <p:spPr>
          <a:xfrm rot="16200000">
            <a:off x="2090116" y="-881731"/>
            <a:ext cx="5771103" cy="84121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74916" y="1270000"/>
            <a:ext cx="8596668" cy="3880773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15" name="Rectangle 1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16" name="Picture 1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8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53879" y="-697548"/>
            <a:ext cx="6043578" cy="805810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39981" y="309715"/>
            <a:ext cx="8596668" cy="1320800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Rectangle 10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12" name="Picture 11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0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9612" y="-567245"/>
            <a:ext cx="5952112" cy="79361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Rectangle 9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11" name="Picture 10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0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24774"/>
            <a:ext cx="9468616" cy="1320800"/>
          </a:xfrm>
        </p:spPr>
        <p:txBody>
          <a:bodyPr>
            <a:normAutofit/>
          </a:bodyPr>
          <a:lstStyle/>
          <a:p>
            <a:r>
              <a:rPr lang="tr-TR" b="1" dirty="0" smtClean="0"/>
              <a:t>Şimdi hep birliket kelebeklerin nasıl tasarlandığını ve yaratıldığını inceleyelim.</a:t>
            </a:r>
            <a:endParaRPr lang="tr-T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022" y="1745574"/>
            <a:ext cx="9610928" cy="3880773"/>
          </a:xfrm>
        </p:spPr>
        <p:txBody>
          <a:bodyPr/>
          <a:lstStyle/>
          <a:p>
            <a:r>
              <a:rPr lang="tr-TR" sz="2400" b="1" dirty="0"/>
              <a:t>Kelebek Nasıl Oluşur? - Oluşum Hikâyeleri - Okul Öncesi Eğitim</a:t>
            </a:r>
          </a:p>
          <a:p>
            <a:r>
              <a:rPr lang="tr-TR" dirty="0">
                <a:hlinkClick r:id="rId2"/>
              </a:rPr>
              <a:t>https://</a:t>
            </a:r>
            <a:r>
              <a:rPr lang="tr-TR" dirty="0" smtClean="0">
                <a:hlinkClick r:id="rId2"/>
              </a:rPr>
              <a:t>www.youtube.com/watch?v=xUnGtZRYbmY</a:t>
            </a:r>
            <a:endParaRPr lang="tr-TR" dirty="0" smtClean="0"/>
          </a:p>
          <a:p>
            <a:endParaRPr lang="tr-TR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5788" t="19910" r="34414" b="20631"/>
          <a:stretch/>
        </p:blipFill>
        <p:spPr>
          <a:xfrm>
            <a:off x="2276561" y="2818508"/>
            <a:ext cx="6127849" cy="34274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4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01198" y="-344931"/>
            <a:ext cx="5727182" cy="763624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Rectangle 8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10" name="Picture 9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7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6600" b="1" dirty="0" smtClean="0"/>
              <a:t>Teşekkürler</a:t>
            </a:r>
            <a:endParaRPr lang="tr-TR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Rectangle 3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2"/>
              </a:rPr>
              <a:t>https://dersdunyasi.net/2021/05/31/okul-oncesi</a:t>
            </a:r>
            <a:r>
              <a:rPr lang="tr-TR" sz="1400" b="1" dirty="0" smtClean="0">
                <a:hlinkClick r:id="rId2"/>
              </a:rPr>
              <a:t>/</a:t>
            </a:r>
            <a:endParaRPr lang="tr-TR" sz="1400" b="1" dirty="0"/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368" y="2764493"/>
            <a:ext cx="55626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834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Şimdi bazı kelebek örneklerine bakalım.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İklim Değişikliği Ülkemizdeki Kelebek Türlerini Etkiliyor - EKOI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76" y="1839576"/>
            <a:ext cx="5489691" cy="365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elebek - Vikiped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787" y="2404007"/>
            <a:ext cx="5152022" cy="35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9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 descr="Kelebekler Kendilerini Yok Oluştan Kurtardı! - Evrim Ağac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017" y="2357693"/>
            <a:ext cx="6474312" cy="364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elebekler yağmurdan neden etkilenmiyor? - Molatik Doğ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63" y="555024"/>
            <a:ext cx="6608683" cy="34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8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6" name="Picture 6" descr="100 x edilmeden gerçek kurutulmuş kelebekler | by Naturalhistorydirect | A1  kelebek, kopya S.E. Asya region – Captive montaj : Amazon.com.tr: Ev ve  Yaş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514" y="204672"/>
            <a:ext cx="7825488" cy="6041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8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52" name="Picture 8" descr="Cam Kanatlı Kelebekler Nasıl Şeffaf Kanatlar ile Evrimleştiler? - Evrim  Ağac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28" y="2710391"/>
            <a:ext cx="6128657" cy="344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Transparan Keleb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1" y="252867"/>
            <a:ext cx="6520543" cy="36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8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Şimdi örnekteki gibi tırtıl yapalım</a:t>
            </a:r>
            <a:endParaRPr lang="tr-T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364" t="4588" r="9508" b="7046"/>
          <a:stretch/>
        </p:blipFill>
        <p:spPr>
          <a:xfrm rot="5400000">
            <a:off x="2359548" y="20177"/>
            <a:ext cx="5014256" cy="76597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26403" y="6426787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91" y="624594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5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900</TotalTime>
  <Words>278</Words>
  <Application>Microsoft Office PowerPoint</Application>
  <PresentationFormat>Widescreen</PresentationFormat>
  <Paragraphs>63</Paragraphs>
  <Slides>41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Trebuchet MS</vt:lpstr>
      <vt:lpstr>Wingdings 3</vt:lpstr>
      <vt:lpstr>Facet</vt:lpstr>
      <vt:lpstr>Kelebek Çiziyoruz Tırtıl Yapıyoruz  Pır Pır Uçuyoruz</vt:lpstr>
      <vt:lpstr>Hiç kelebek gördünüz mü?</vt:lpstr>
      <vt:lpstr>Peki kelebekler nasıl yaratılmış hiç düşündünüz mü?</vt:lpstr>
      <vt:lpstr>Şimdi hep birliket kelebeklerin nasıl tasarlandığını ve yaratıldığını inceleyelim.</vt:lpstr>
      <vt:lpstr>Şimdi bazı kelebek örneklerine bakalım.</vt:lpstr>
      <vt:lpstr>PowerPoint Presentation</vt:lpstr>
      <vt:lpstr>PowerPoint Presentation</vt:lpstr>
      <vt:lpstr>PowerPoint Presentation</vt:lpstr>
      <vt:lpstr>Şimdi örnekteki gibi tırtıl yapalım</vt:lpstr>
      <vt:lpstr>PowerPoint Presentation</vt:lpstr>
      <vt:lpstr>Tırtıllarımızı bir pipet yardımıyla hareket ettirelim</vt:lpstr>
      <vt:lpstr>Şimdi sizlerden kelebek çizmenizi istiyoruz.</vt:lpstr>
      <vt:lpstr>Çizdiğiniz kelebekleri dilediğiniz gibi boyayabilirsiniz.</vt:lpstr>
      <vt:lpstr>Resimlerimizi çizerken müzik dinleyelim.</vt:lpstr>
      <vt:lpstr>Çocukların yaptığı kelebek resimleri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Teşekkürler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Kelebek Çiziyoruz Pır Pır Uçuyoruz -</dc:title>
  <dc:creator>Lenovo</dc:creator>
  <cp:lastModifiedBy>Lenovo</cp:lastModifiedBy>
  <cp:revision>22</cp:revision>
  <dcterms:created xsi:type="dcterms:W3CDTF">2023-11-17T18:48:46Z</dcterms:created>
  <dcterms:modified xsi:type="dcterms:W3CDTF">2023-11-19T06:36:16Z</dcterms:modified>
</cp:coreProperties>
</file>