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2" r:id="rId13"/>
    <p:sldId id="267" r:id="rId14"/>
    <p:sldId id="268" r:id="rId15"/>
    <p:sldId id="269" r:id="rId16"/>
    <p:sldId id="270" r:id="rId17"/>
    <p:sldId id="271" r:id="rId18"/>
    <p:sldId id="304" r:id="rId19"/>
    <p:sldId id="274" r:id="rId20"/>
    <p:sldId id="273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300" r:id="rId35"/>
    <p:sldId id="301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9" r:id="rId46"/>
    <p:sldId id="302" r:id="rId4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58" y="36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0E08A-B208-44BA-B34C-FB2A5DF4CB2D}" type="datetimeFigureOut">
              <a:rPr lang="tr-TR" smtClean="0"/>
              <a:t>25.11.2023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E68FC-4097-4568-99E9-1A48574544D1}" type="slidenum">
              <a:rPr lang="tr-TR" smtClean="0"/>
              <a:t>‹#›</a:t>
            </a:fld>
            <a:endParaRPr lang="tr-TR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9432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0E08A-B208-44BA-B34C-FB2A5DF4CB2D}" type="datetimeFigureOut">
              <a:rPr lang="tr-TR" smtClean="0"/>
              <a:t>25.11.2023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E68FC-4097-4568-99E9-1A48574544D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22166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0E08A-B208-44BA-B34C-FB2A5DF4CB2D}" type="datetimeFigureOut">
              <a:rPr lang="tr-TR" smtClean="0"/>
              <a:t>25.11.2023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E68FC-4097-4568-99E9-1A48574544D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874625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0E08A-B208-44BA-B34C-FB2A5DF4CB2D}" type="datetimeFigureOut">
              <a:rPr lang="tr-TR" smtClean="0"/>
              <a:t>25.11.2023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E68FC-4097-4568-99E9-1A48574544D1}" type="slidenum">
              <a:rPr lang="tr-TR" smtClean="0"/>
              <a:t>‹#›</a:t>
            </a:fld>
            <a:endParaRPr lang="tr-TR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549231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0E08A-B208-44BA-B34C-FB2A5DF4CB2D}" type="datetimeFigureOut">
              <a:rPr lang="tr-TR" smtClean="0"/>
              <a:t>25.11.2023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E68FC-4097-4568-99E9-1A48574544D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056195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0E08A-B208-44BA-B34C-FB2A5DF4CB2D}" type="datetimeFigureOut">
              <a:rPr lang="tr-TR" smtClean="0"/>
              <a:t>25.11.2023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E68FC-4097-4568-99E9-1A48574544D1}" type="slidenum">
              <a:rPr lang="tr-TR" smtClean="0"/>
              <a:t>‹#›</a:t>
            </a:fld>
            <a:endParaRPr lang="tr-TR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719496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0E08A-B208-44BA-B34C-FB2A5DF4CB2D}" type="datetimeFigureOut">
              <a:rPr lang="tr-TR" smtClean="0"/>
              <a:t>25.11.2023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E68FC-4097-4568-99E9-1A48574544D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09308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0E08A-B208-44BA-B34C-FB2A5DF4CB2D}" type="datetimeFigureOut">
              <a:rPr lang="tr-TR" smtClean="0"/>
              <a:t>25.11.2023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E68FC-4097-4568-99E9-1A48574544D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07574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0E08A-B208-44BA-B34C-FB2A5DF4CB2D}" type="datetimeFigureOut">
              <a:rPr lang="tr-TR" smtClean="0"/>
              <a:t>25.11.2023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E68FC-4097-4568-99E9-1A48574544D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38800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0E08A-B208-44BA-B34C-FB2A5DF4CB2D}" type="datetimeFigureOut">
              <a:rPr lang="tr-TR" smtClean="0"/>
              <a:t>25.11.2023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E68FC-4097-4568-99E9-1A48574544D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23651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0E08A-B208-44BA-B34C-FB2A5DF4CB2D}" type="datetimeFigureOut">
              <a:rPr lang="tr-TR" smtClean="0"/>
              <a:t>25.11.2023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E68FC-4097-4568-99E9-1A48574544D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21211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0E08A-B208-44BA-B34C-FB2A5DF4CB2D}" type="datetimeFigureOut">
              <a:rPr lang="tr-TR" smtClean="0"/>
              <a:t>25.11.2023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E68FC-4097-4568-99E9-1A48574544D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83115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0E08A-B208-44BA-B34C-FB2A5DF4CB2D}" type="datetimeFigureOut">
              <a:rPr lang="tr-TR" smtClean="0"/>
              <a:t>25.11.2023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E68FC-4097-4568-99E9-1A48574544D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18762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0E08A-B208-44BA-B34C-FB2A5DF4CB2D}" type="datetimeFigureOut">
              <a:rPr lang="tr-TR" smtClean="0"/>
              <a:t>25.11.2023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E68FC-4097-4568-99E9-1A48574544D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02498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0E08A-B208-44BA-B34C-FB2A5DF4CB2D}" type="datetimeFigureOut">
              <a:rPr lang="tr-TR" smtClean="0"/>
              <a:t>25.11.2023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E68FC-4097-4568-99E9-1A48574544D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53778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0E08A-B208-44BA-B34C-FB2A5DF4CB2D}" type="datetimeFigureOut">
              <a:rPr lang="tr-TR" smtClean="0"/>
              <a:t>25.11.2023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E68FC-4097-4568-99E9-1A48574544D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95965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0E08A-B208-44BA-B34C-FB2A5DF4CB2D}" type="datetimeFigureOut">
              <a:rPr lang="tr-TR" smtClean="0"/>
              <a:t>25.11.2023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E68FC-4097-4568-99E9-1A48574544D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26078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2F0E08A-B208-44BA-B34C-FB2A5DF4CB2D}" type="datetimeFigureOut">
              <a:rPr lang="tr-TR" smtClean="0"/>
              <a:t>25.11.2023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0FE68FC-4097-4568-99E9-1A48574544D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612195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jpeg"/><Relationship Id="rId3" Type="http://schemas.openxmlformats.org/officeDocument/2006/relationships/hyperlink" Target="https://dersdunyasi.net/" TargetMode="External"/><Relationship Id="rId7" Type="http://schemas.openxmlformats.org/officeDocument/2006/relationships/image" Target="../media/image4.jpeg"/><Relationship Id="rId12" Type="http://schemas.openxmlformats.org/officeDocument/2006/relationships/image" Target="../media/image9.jpeg"/><Relationship Id="rId17" Type="http://schemas.openxmlformats.org/officeDocument/2006/relationships/image" Target="../media/image13.jpeg"/><Relationship Id="rId2" Type="http://schemas.openxmlformats.org/officeDocument/2006/relationships/hyperlink" Target="https://dersdunyasi.net/2021/05/31/okul-oncesi/" TargetMode="External"/><Relationship Id="rId16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11" Type="http://schemas.openxmlformats.org/officeDocument/2006/relationships/image" Target="../media/image8.jpeg"/><Relationship Id="rId5" Type="http://schemas.openxmlformats.org/officeDocument/2006/relationships/image" Target="../media/image2.jpeg"/><Relationship Id="rId15" Type="http://schemas.openxmlformats.org/officeDocument/2006/relationships/image" Target="../media/image11.png"/><Relationship Id="rId10" Type="http://schemas.openxmlformats.org/officeDocument/2006/relationships/image" Target="../media/image7.jpeg"/><Relationship Id="rId4" Type="http://schemas.openxmlformats.org/officeDocument/2006/relationships/image" Target="../media/image1.png"/><Relationship Id="rId9" Type="http://schemas.openxmlformats.org/officeDocument/2006/relationships/image" Target="../media/image6.jpeg"/><Relationship Id="rId14" Type="http://schemas.openxmlformats.org/officeDocument/2006/relationships/hyperlink" Target="https://www.youtube.com/watch?app=desktop&amp;v=b0Eg66Bc0KI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hyperlink" Target="https://dersdunyasi.net/" TargetMode="External"/><Relationship Id="rId4" Type="http://schemas.openxmlformats.org/officeDocument/2006/relationships/hyperlink" Target="https://dersdunyasi.net/2021/05/31/okul-oncesi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hyperlink" Target="https://dersdunyasi.net/" TargetMode="External"/><Relationship Id="rId4" Type="http://schemas.openxmlformats.org/officeDocument/2006/relationships/hyperlink" Target="https://dersdunyasi.net/2021/05/31/okul-oncesi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hyperlink" Target="https://dersdunyasi.net/" TargetMode="External"/><Relationship Id="rId4" Type="http://schemas.openxmlformats.org/officeDocument/2006/relationships/hyperlink" Target="https://dersdunyasi.net/2021/05/31/okul-oncesi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hyperlink" Target="https://dersdunyasi.net/" TargetMode="External"/><Relationship Id="rId4" Type="http://schemas.openxmlformats.org/officeDocument/2006/relationships/hyperlink" Target="https://dersdunyasi.net/2021/05/31/okul-oncesi/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hyperlink" Target="https://www.youtube.com/watch?v=FJ4fyy4f2HQ" TargetMode="External"/><Relationship Id="rId7" Type="http://schemas.openxmlformats.org/officeDocument/2006/relationships/hyperlink" Target="https://www.youtube.com/watch?v=FeBmGazQBw4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Jt2L6qMby-8" TargetMode="External"/><Relationship Id="rId11" Type="http://schemas.openxmlformats.org/officeDocument/2006/relationships/image" Target="../media/image1.png"/><Relationship Id="rId5" Type="http://schemas.openxmlformats.org/officeDocument/2006/relationships/hyperlink" Target="https://www.youtube.com/watch?v=z8TSZaicEdk" TargetMode="External"/><Relationship Id="rId10" Type="http://schemas.openxmlformats.org/officeDocument/2006/relationships/hyperlink" Target="https://dersdunyasi.net/" TargetMode="External"/><Relationship Id="rId4" Type="http://schemas.openxmlformats.org/officeDocument/2006/relationships/hyperlink" Target="https://www.youtube.com/watch?v=-s2o5zqB36w" TargetMode="External"/><Relationship Id="rId9" Type="http://schemas.openxmlformats.org/officeDocument/2006/relationships/hyperlink" Target="https://dersdunyasi.net/2021/05/31/okul-oncesi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hyperlink" Target="https://dersdunyasi.net/" TargetMode="External"/><Relationship Id="rId4" Type="http://schemas.openxmlformats.org/officeDocument/2006/relationships/hyperlink" Target="https://dersdunyasi.net/2021/05/31/okul-oncesi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hyperlink" Target="https://dersdunyasi.net/" TargetMode="External"/><Relationship Id="rId4" Type="http://schemas.openxmlformats.org/officeDocument/2006/relationships/hyperlink" Target="https://dersdunyasi.net/2021/05/31/okul-oncesi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www.youtube.com/watch?app=desktop&amp;v=HecRLFFYrpQ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hyperlink" Target="https://dersdunyasi.net/" TargetMode="External"/><Relationship Id="rId4" Type="http://schemas.openxmlformats.org/officeDocument/2006/relationships/hyperlink" Target="https://dersdunyasi.net/2021/05/31/okul-oncesi/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hyperlink" Target="https://dersdunyasi.net/2021/05/31/okul-oncesi/" TargetMode="External"/><Relationship Id="rId7" Type="http://schemas.openxmlformats.org/officeDocument/2006/relationships/image" Target="../media/image43.jpeg"/><Relationship Id="rId12" Type="http://schemas.openxmlformats.org/officeDocument/2006/relationships/image" Target="../media/image48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5" Type="http://schemas.openxmlformats.org/officeDocument/2006/relationships/image" Target="../media/image1.png"/><Relationship Id="rId10" Type="http://schemas.openxmlformats.org/officeDocument/2006/relationships/image" Target="../media/image46.jpeg"/><Relationship Id="rId4" Type="http://schemas.openxmlformats.org/officeDocument/2006/relationships/hyperlink" Target="https://dersdunyasi.net/" TargetMode="External"/><Relationship Id="rId9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2021/05/31/okul-oncesi/" TargetMode="Externa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https://dersdunyasi.net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" TargetMode="External"/><Relationship Id="rId2" Type="http://schemas.openxmlformats.org/officeDocument/2006/relationships/hyperlink" Target="https://dersdunyasi.net/2021/05/31/okul-oncesi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2021/05/31/okul-oncesi/" TargetMode="Externa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https://dersdunyasi.net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2021/05/31/okul-oncesi/" TargetMode="Externa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https://dersdunyasi.net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2021/05/31/okul-oncesi/" TargetMode="Externa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https://dersdunyasi.net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2021/05/31/okul-oncesi/" TargetMode="Externa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https://dersdunyasi.net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2021/05/31/okul-oncesi/" TargetMode="Externa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https://dersdunyasi.net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2021/05/31/okul-oncesi/" TargetMode="Externa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https://dersdunyasi.net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2021/05/31/okul-oncesi/" TargetMode="Externa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https://dersdunyasi.net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2021/05/31/okul-oncesi/" TargetMode="Externa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https://dersdunyasi.net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2021/05/31/okul-oncesi/" TargetMode="External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https://dersdunyasi.net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2021/05/31/okul-oncesi/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https://dersdunyasi.net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2021/05/31/okul-oncesi/" TargetMode="External"/><Relationship Id="rId2" Type="http://schemas.openxmlformats.org/officeDocument/2006/relationships/hyperlink" Target="https://www.youtube.com/watch?app=desktop&amp;v=b0Eg66Bc0KI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.png"/><Relationship Id="rId4" Type="http://schemas.openxmlformats.org/officeDocument/2006/relationships/hyperlink" Target="https://dersdunyasi.net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2021/05/31/okul-oncesi/" TargetMode="External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https://dersdunyasi.net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2021/05/31/okul-oncesi/" TargetMode="Externa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https://dersdunyasi.net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2021/05/31/okul-oncesi/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https://dersdunyasi.net/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2021/05/31/okul-oncesi/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https://dersdunyasi.net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2021/05/31/okul-oncesi/" TargetMode="External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https://dersdunyasi.net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2021/05/31/okul-oncesi/" TargetMode="Externa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https://dersdunyasi.net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2021/05/31/okul-oncesi/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https://dersdunyasi.net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2021/05/31/okul-oncesi/" TargetMode="Externa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https://dersdunyasi.net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2021/05/31/okul-oncesi/" TargetMode="Externa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https://dersdunyasi.net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hyperlink" Target="https://dersdunyasi.net/" TargetMode="External"/><Relationship Id="rId4" Type="http://schemas.openxmlformats.org/officeDocument/2006/relationships/hyperlink" Target="https://dersdunyasi.net/2021/05/31/okul-oncesi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2021/05/31/okul-oncesi/" TargetMode="Externa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https://dersdunyasi.net/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2021/05/31/okul-oncesi/" TargetMode="Externa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https://dersdunyasi.net/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2021/05/31/okul-oncesi/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https://dersdunyasi.net/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2021/05/31/okul-oncesi/" TargetMode="External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https://dersdunyasi.net/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2021/05/31/okul-oncesi/" TargetMode="External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https://dersdunyasi.net/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dunyasi.net/" TargetMode="External"/><Relationship Id="rId2" Type="http://schemas.openxmlformats.org/officeDocument/2006/relationships/hyperlink" Target="https://dersdunyasi.net/2021/05/31/okul-oncesi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dersdunyasi.net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ersdunyasi.net/2021/05/31/okul-oncesi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hyperlink" Target="https://dersdunyasi.net/" TargetMode="External"/><Relationship Id="rId4" Type="http://schemas.openxmlformats.org/officeDocument/2006/relationships/hyperlink" Target="https://dersdunyasi.net/2021/05/31/okul-oncesi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hyperlink" Target="https://dersdunyasi.net/" TargetMode="External"/><Relationship Id="rId4" Type="http://schemas.openxmlformats.org/officeDocument/2006/relationships/hyperlink" Target="https://dersdunyasi.net/2021/05/31/okul-oncesi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hyperlink" Target="https://dersdunyasi.net/" TargetMode="External"/><Relationship Id="rId4" Type="http://schemas.openxmlformats.org/officeDocument/2006/relationships/hyperlink" Target="https://dersdunyasi.net/2021/05/31/okul-oncesi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hyperlink" Target="https://dersdunyasi.net/" TargetMode="External"/><Relationship Id="rId4" Type="http://schemas.openxmlformats.org/officeDocument/2006/relationships/hyperlink" Target="https://dersdunyasi.net/2021/05/31/okul-oncesi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hyperlink" Target="https://dersdunyasi.net/" TargetMode="External"/><Relationship Id="rId4" Type="http://schemas.openxmlformats.org/officeDocument/2006/relationships/hyperlink" Target="https://dersdunyasi.net/2021/05/31/okul-oncesi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6164" y="2218779"/>
            <a:ext cx="10931139" cy="1590341"/>
          </a:xfrm>
        </p:spPr>
        <p:txBody>
          <a:bodyPr>
            <a:noAutofit/>
          </a:bodyPr>
          <a:lstStyle/>
          <a:p>
            <a:r>
              <a:rPr lang="tr-TR" sz="3600" b="1" dirty="0" smtClean="0"/>
              <a:t>Deniz Altındaki Varlıkları </a:t>
            </a:r>
            <a:r>
              <a:rPr lang="tr-TR" sz="3600" b="1" dirty="0" smtClean="0"/>
              <a:t>Tanıyoruz, </a:t>
            </a:r>
            <a:br>
              <a:rPr lang="tr-TR" sz="3600" b="1" dirty="0" smtClean="0"/>
            </a:br>
            <a:r>
              <a:rPr lang="tr-TR" sz="3600" b="1" dirty="0" smtClean="0"/>
              <a:t>Akvayum </a:t>
            </a:r>
            <a:r>
              <a:rPr lang="tr-TR" sz="3600" b="1" dirty="0" smtClean="0"/>
              <a:t>Çiziyoruz, </a:t>
            </a:r>
            <a:br>
              <a:rPr lang="tr-TR" sz="3600" b="1" dirty="0" smtClean="0"/>
            </a:br>
            <a:r>
              <a:rPr lang="tr-TR" sz="3600" b="1" dirty="0" smtClean="0"/>
              <a:t>Balık </a:t>
            </a:r>
            <a:r>
              <a:rPr lang="tr-TR" sz="3600" b="1" dirty="0"/>
              <a:t>Yapıyoruz</a:t>
            </a:r>
            <a:endParaRPr lang="tr-TR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6164" y="3882996"/>
            <a:ext cx="9144000" cy="641074"/>
          </a:xfrm>
        </p:spPr>
        <p:txBody>
          <a:bodyPr>
            <a:normAutofit/>
          </a:bodyPr>
          <a:lstStyle/>
          <a:p>
            <a:r>
              <a:rPr lang="tr-TR" sz="3600" b="1" dirty="0" smtClean="0"/>
              <a:t>Anaokulu </a:t>
            </a:r>
            <a:r>
              <a:rPr lang="en-SE" sz="3600" b="1" dirty="0" smtClean="0"/>
              <a:t>–</a:t>
            </a:r>
            <a:r>
              <a:rPr lang="tr-TR" sz="3600" b="1" dirty="0" smtClean="0"/>
              <a:t> Okul Öncesi Etkinlikleri</a:t>
            </a:r>
            <a:endParaRPr lang="tr-TR" sz="3600" b="1" dirty="0"/>
          </a:p>
        </p:txBody>
      </p:sp>
      <p:sp>
        <p:nvSpPr>
          <p:cNvPr id="4" name="Rectangle 3"/>
          <p:cNvSpPr/>
          <p:nvPr/>
        </p:nvSpPr>
        <p:spPr>
          <a:xfrm>
            <a:off x="5991624" y="6241166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2"/>
              </a:rPr>
              <a:t>https://dersdunyasi.net/2021/05/31/okul-oncesi</a:t>
            </a:r>
            <a:r>
              <a:rPr lang="tr-TR" sz="1400" b="1" dirty="0" smtClean="0">
                <a:hlinkClick r:id="rId2"/>
              </a:rPr>
              <a:t>/</a:t>
            </a:r>
            <a:endParaRPr lang="tr-TR" sz="1400" b="1" dirty="0"/>
          </a:p>
        </p:txBody>
      </p:sp>
      <p:pic>
        <p:nvPicPr>
          <p:cNvPr id="5" name="Picture 4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3327">
            <a:off x="2512135" y="496958"/>
            <a:ext cx="1774931" cy="13311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39241">
            <a:off x="4400339" y="-135635"/>
            <a:ext cx="1508917" cy="20118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34901">
            <a:off x="6381124" y="-141736"/>
            <a:ext cx="1481063" cy="19747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12886">
            <a:off x="8489749" y="-69094"/>
            <a:ext cx="1387835" cy="18504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3912" y="4706017"/>
            <a:ext cx="1514035" cy="20187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27889">
            <a:off x="3327294" y="4716122"/>
            <a:ext cx="1498877" cy="1998502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7871">
            <a:off x="6038060" y="4439532"/>
            <a:ext cx="1436508" cy="19153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94071">
            <a:off x="8472548" y="4273419"/>
            <a:ext cx="1341699" cy="1788932"/>
          </a:xfrm>
          <a:prstGeom prst="rect">
            <a:avLst/>
          </a:prstGeom>
        </p:spPr>
      </p:pic>
      <p:pic>
        <p:nvPicPr>
          <p:cNvPr id="14" name="Picture 2" descr="Sualtı Balığı, deniz balığı HD duvar kağıdı | Pxfuel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65663">
            <a:off x="10174126" y="87219"/>
            <a:ext cx="2104672" cy="162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hlinkClick r:id="rId14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400181" y="2721319"/>
            <a:ext cx="2573932" cy="144783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26876" y="4252023"/>
            <a:ext cx="1326203" cy="1768270"/>
          </a:xfrm>
          <a:prstGeom prst="rect">
            <a:avLst/>
          </a:prstGeom>
        </p:spPr>
      </p:pic>
      <p:pic>
        <p:nvPicPr>
          <p:cNvPr id="18" name="Picture 2" descr="Falda Yunus Balığı Görmek Ne Demek? Kahve Falında Yunus Balığı Şekli  Çıkması Ne Anlama Gelir?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2" r="11963"/>
          <a:stretch/>
        </p:blipFill>
        <p:spPr bwMode="auto">
          <a:xfrm rot="20150564">
            <a:off x="67809" y="251722"/>
            <a:ext cx="2354378" cy="147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4629320"/>
            <a:ext cx="11289902" cy="1365079"/>
          </a:xfrm>
        </p:spPr>
        <p:txBody>
          <a:bodyPr/>
          <a:lstStyle/>
          <a:p>
            <a:r>
              <a:rPr lang="tr-TR" b="1" dirty="0" smtClean="0"/>
              <a:t>İşte bu </a:t>
            </a:r>
            <a:r>
              <a:rPr lang="tr-TR" b="1" dirty="0" smtClean="0"/>
              <a:t>inci, </a:t>
            </a:r>
            <a:r>
              <a:rPr lang="tr-TR" b="1" dirty="0" smtClean="0"/>
              <a:t>ne kadar güzel yapılmış değil mi?</a:t>
            </a:r>
            <a:endParaRPr lang="tr-T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9218" name="Picture 2" descr="Gerçek İnciyle İlgili Merak Ettiğiniz Her Şey | Birinci192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26" y="499536"/>
            <a:ext cx="5337866" cy="394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Gerçek İnciyle İlgili Merak Ettiğiniz Her Şey | Birinci19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000" y="439092"/>
            <a:ext cx="5726257" cy="4003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991624" y="6241166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dirty="0">
                <a:hlinkClick r:id="rId4"/>
              </a:rPr>
              <a:t>https://dersdunyasi.net/2021/05/31/okul-oncesi</a:t>
            </a:r>
            <a:r>
              <a:rPr lang="tr-TR" sz="1400" dirty="0" smtClean="0">
                <a:hlinkClick r:id="rId4"/>
              </a:rPr>
              <a:t>/</a:t>
            </a:r>
            <a:endParaRPr lang="tr-TR" sz="1400" dirty="0"/>
          </a:p>
        </p:txBody>
      </p:sp>
      <p:pic>
        <p:nvPicPr>
          <p:cNvPr id="7" name="Picture 6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12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715" y="4487332"/>
            <a:ext cx="11555398" cy="1507067"/>
          </a:xfrm>
        </p:spPr>
        <p:txBody>
          <a:bodyPr>
            <a:normAutofit/>
          </a:bodyPr>
          <a:lstStyle/>
          <a:p>
            <a:r>
              <a:rPr lang="tr-TR" sz="3200" b="1" dirty="0" smtClean="0"/>
              <a:t>Ya mercana ne demeli, ne kadar güzel tasarlanmış değil mi?</a:t>
            </a:r>
            <a:endParaRPr lang="tr-TR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194" name="Picture 2" descr="Mercanlar - Vikiped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14" y="594952"/>
            <a:ext cx="5450185" cy="379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Mercan Resifi Nedir? Mercanlar Nasıl Yaşar? | TÜBİTAK Bilim Genç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030" y="615316"/>
            <a:ext cx="5648187" cy="3685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991624" y="6241166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4"/>
              </a:rPr>
              <a:t>https://dersdunyasi.net/2021/05/31/okul-oncesi</a:t>
            </a:r>
            <a:r>
              <a:rPr lang="tr-TR" sz="1400" b="1" dirty="0" smtClean="0">
                <a:hlinkClick r:id="rId4"/>
              </a:rPr>
              <a:t>/</a:t>
            </a:r>
            <a:endParaRPr lang="tr-TR" sz="1400" b="1" dirty="0"/>
          </a:p>
        </p:txBody>
      </p:sp>
      <p:pic>
        <p:nvPicPr>
          <p:cNvPr id="8" name="Picture 7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15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4786009"/>
            <a:ext cx="11025562" cy="1208390"/>
          </a:xfrm>
        </p:spPr>
        <p:txBody>
          <a:bodyPr>
            <a:normAutofit/>
          </a:bodyPr>
          <a:lstStyle/>
          <a:p>
            <a:r>
              <a:rPr lang="tr-TR" sz="3200" b="1" dirty="0" smtClean="0"/>
              <a:t>Deniz kabukları ne kadar ilginç biçimlendirilmiş değil mi?</a:t>
            </a:r>
            <a:endParaRPr lang="tr-TR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42" name="Picture 2" descr="Deniz Kabukları Hakkında Ayrıntılı Bilgi &gt; Bilgiust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40" y="621789"/>
            <a:ext cx="5152384" cy="386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Büyük Doğal Deniz Kabukları, Büyük Okyanus Kabuğu 15-20 cm Jumbo Deniz  Kabukları Düğün Dekoru Plaj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34"/>
          <a:stretch/>
        </p:blipFill>
        <p:spPr bwMode="auto">
          <a:xfrm>
            <a:off x="6792724" y="580064"/>
            <a:ext cx="4657221" cy="394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991624" y="6241166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4"/>
              </a:rPr>
              <a:t>https://dersdunyasi.net/2021/05/31/okul-oncesi</a:t>
            </a:r>
            <a:r>
              <a:rPr lang="tr-TR" sz="1400" b="1" dirty="0" smtClean="0">
                <a:hlinkClick r:id="rId4"/>
              </a:rPr>
              <a:t>/</a:t>
            </a:r>
            <a:endParaRPr lang="tr-TR" sz="1400" b="1" dirty="0"/>
          </a:p>
        </p:txBody>
      </p:sp>
      <p:pic>
        <p:nvPicPr>
          <p:cNvPr id="7" name="Picture 6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10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925" y="4487332"/>
            <a:ext cx="11348547" cy="1507067"/>
          </a:xfrm>
        </p:spPr>
        <p:txBody>
          <a:bodyPr>
            <a:normAutofit/>
          </a:bodyPr>
          <a:lstStyle/>
          <a:p>
            <a:r>
              <a:rPr lang="tr-TR" sz="2200" b="1" dirty="0" smtClean="0"/>
              <a:t>Denizde kaplumbağa olur mu</a:t>
            </a:r>
            <a:r>
              <a:rPr lang="tr-TR" sz="2200" b="1" dirty="0" smtClean="0"/>
              <a:t>?</a:t>
            </a:r>
            <a:br>
              <a:rPr lang="tr-TR" sz="2200" b="1" dirty="0" smtClean="0"/>
            </a:br>
            <a:r>
              <a:rPr lang="tr-TR" sz="2200" b="1" dirty="0" smtClean="0"/>
              <a:t/>
            </a:r>
            <a:br>
              <a:rPr lang="tr-TR" sz="2200" b="1" dirty="0" smtClean="0"/>
            </a:br>
            <a:r>
              <a:rPr lang="tr-TR" sz="2200" b="1" dirty="0" smtClean="0"/>
              <a:t>Hem karada hem de denizde de yaşayabilen kaplumbağalar yaratılmış.</a:t>
            </a:r>
            <a:endParaRPr lang="tr-TR" sz="2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1266" name="Picture 2" descr="Deniz kaplumbağalarını kurtarmak: Ras Baridi'de her şeye rağmen süren bir  mücadele var | Independent Türkç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25" y="587510"/>
            <a:ext cx="5716301" cy="3806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MERIT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295" y="587511"/>
            <a:ext cx="5121901" cy="3841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991624" y="6241166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4"/>
              </a:rPr>
              <a:t>https://dersdunyasi.net/2021/05/31/okul-oncesi</a:t>
            </a:r>
            <a:r>
              <a:rPr lang="tr-TR" sz="1400" b="1" dirty="0" smtClean="0">
                <a:hlinkClick r:id="rId4"/>
              </a:rPr>
              <a:t>/</a:t>
            </a:r>
            <a:endParaRPr lang="tr-TR" sz="1400" b="1" dirty="0"/>
          </a:p>
        </p:txBody>
      </p:sp>
      <p:pic>
        <p:nvPicPr>
          <p:cNvPr id="7" name="Picture 6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212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 descr="Kayıp Balık Nemo yayını: İnternette nereden izlenir?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8105" y="84470"/>
            <a:ext cx="2268952" cy="3235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5282118"/>
            <a:ext cx="10385865" cy="712281"/>
          </a:xfrm>
        </p:spPr>
        <p:txBody>
          <a:bodyPr/>
          <a:lstStyle/>
          <a:p>
            <a:r>
              <a:rPr lang="tr-TR" b="1" dirty="0" smtClean="0"/>
              <a:t>«Kayıp Balık Nemo» filmini seyrettiniz mi?</a:t>
            </a:r>
            <a:endParaRPr lang="tr-T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tr-TR" b="1" dirty="0"/>
              <a:t>Kayıp Balık Nemo Klip (2003) - "Nemo'nun ilk okul günü" (1/5</a:t>
            </a:r>
            <a:r>
              <a:rPr lang="tr-TR" b="1" dirty="0" smtClean="0"/>
              <a:t>)</a:t>
            </a:r>
          </a:p>
          <a:p>
            <a:r>
              <a:rPr lang="tr-TR" b="1" dirty="0">
                <a:hlinkClick r:id="rId3"/>
              </a:rPr>
              <a:t>https://</a:t>
            </a:r>
            <a:r>
              <a:rPr lang="tr-TR" b="1" dirty="0" smtClean="0">
                <a:hlinkClick r:id="rId3"/>
              </a:rPr>
              <a:t>www.youtube.com/watch?v=FJ4fyy4f2HQ</a:t>
            </a:r>
            <a:endParaRPr lang="tr-TR" b="1" dirty="0" smtClean="0"/>
          </a:p>
          <a:p>
            <a:r>
              <a:rPr lang="tr-TR" b="1" dirty="0"/>
              <a:t>Kayıp Balık Nemo Klip (2003) - "Insanlar Nemo'yu götürüyor" (2/5)</a:t>
            </a:r>
          </a:p>
          <a:p>
            <a:r>
              <a:rPr lang="tr-TR" b="1" dirty="0">
                <a:hlinkClick r:id="rId4"/>
              </a:rPr>
              <a:t>https://www.youtube.com/watch?v=-</a:t>
            </a:r>
            <a:r>
              <a:rPr lang="tr-TR" b="1" dirty="0" smtClean="0">
                <a:hlinkClick r:id="rId4"/>
              </a:rPr>
              <a:t>s2o5zqB36w</a:t>
            </a:r>
            <a:endParaRPr lang="tr-TR" b="1" dirty="0" smtClean="0"/>
          </a:p>
          <a:p>
            <a:r>
              <a:rPr lang="tr-TR" b="1" dirty="0"/>
              <a:t>Kayıp Balık Nemo Klip (2003) - "Nemo Akvaryumda" (3/5)</a:t>
            </a:r>
          </a:p>
          <a:p>
            <a:r>
              <a:rPr lang="tr-TR" b="1" dirty="0">
                <a:hlinkClick r:id="rId5"/>
              </a:rPr>
              <a:t>https://</a:t>
            </a:r>
            <a:r>
              <a:rPr lang="tr-TR" b="1" dirty="0" smtClean="0">
                <a:hlinkClick r:id="rId5"/>
              </a:rPr>
              <a:t>www.youtube.com/watch?v=z8TSZaicEdk</a:t>
            </a:r>
            <a:endParaRPr lang="tr-TR" b="1" dirty="0" smtClean="0"/>
          </a:p>
          <a:p>
            <a:r>
              <a:rPr lang="tr-TR" b="1" dirty="0"/>
              <a:t>Kayıp Balık Nemo Klip (2003 - "Nemo Kurtuluyor" (4/5)</a:t>
            </a:r>
          </a:p>
          <a:p>
            <a:r>
              <a:rPr lang="tr-TR" b="1" dirty="0">
                <a:hlinkClick r:id="rId6"/>
              </a:rPr>
              <a:t>https://</a:t>
            </a:r>
            <a:r>
              <a:rPr lang="tr-TR" b="1" dirty="0" smtClean="0">
                <a:hlinkClick r:id="rId6"/>
              </a:rPr>
              <a:t>www.youtube.com/watch?v=Jt2L6qMby-8</a:t>
            </a:r>
            <a:endParaRPr lang="tr-TR" b="1" dirty="0" smtClean="0"/>
          </a:p>
          <a:p>
            <a:r>
              <a:rPr lang="tr-TR" b="1" dirty="0"/>
              <a:t>Kayıp Balık Nemo Klip (2003) - "Nemo Babasına Kavuştu"</a:t>
            </a:r>
          </a:p>
          <a:p>
            <a:r>
              <a:rPr lang="tr-TR" b="1" dirty="0">
                <a:hlinkClick r:id="rId7"/>
              </a:rPr>
              <a:t>https://</a:t>
            </a:r>
            <a:r>
              <a:rPr lang="tr-TR" b="1" dirty="0" smtClean="0">
                <a:hlinkClick r:id="rId7"/>
              </a:rPr>
              <a:t>www.youtube.com/watch?v=FeBmGazQBw4</a:t>
            </a:r>
            <a:endParaRPr lang="tr-TR" dirty="0"/>
          </a:p>
        </p:txBody>
      </p:sp>
      <p:pic>
        <p:nvPicPr>
          <p:cNvPr id="12292" name="Picture 4" descr="Kayıp Balık Nemo İzleyin | Disney+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529" y="3320412"/>
            <a:ext cx="3487477" cy="1961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991624" y="6241166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9"/>
              </a:rPr>
              <a:t>https://dersdunyasi.net/2021/05/31/okul-oncesi</a:t>
            </a:r>
            <a:r>
              <a:rPr lang="tr-TR" sz="1400" b="1" dirty="0" smtClean="0">
                <a:hlinkClick r:id="rId9"/>
              </a:rPr>
              <a:t>/</a:t>
            </a:r>
            <a:endParaRPr lang="tr-TR" sz="1400" b="1" dirty="0"/>
          </a:p>
        </p:txBody>
      </p:sp>
      <p:pic>
        <p:nvPicPr>
          <p:cNvPr id="7" name="Picture 6">
            <a:hlinkClick r:id="rId10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22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Hiç akvaryum gördünüz mü?</a:t>
            </a:r>
            <a:endParaRPr lang="tr-T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3314" name="Picture 2" descr="Sıra Dışı Akvaryum Dekorasyonları ve Bakımı — Dekorasyon Önerileri &amp;  Trendler, Kendin Yap Fikirleri | Armut.com Blo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2" y="685800"/>
            <a:ext cx="5134583" cy="342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İstanbul Akvaryum | Gezilecek Yerler | Yedikapı Tur | Kurumsal ve Bireysel  Turizm Hareket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422" y="685799"/>
            <a:ext cx="5588660" cy="342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991624" y="6241166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4"/>
              </a:rPr>
              <a:t>https://dersdunyasi.net/2021/05/31/okul-oncesi</a:t>
            </a:r>
            <a:r>
              <a:rPr lang="tr-TR" sz="1400" b="1" dirty="0" smtClean="0">
                <a:hlinkClick r:id="rId4"/>
              </a:rPr>
              <a:t>/</a:t>
            </a:r>
            <a:endParaRPr lang="tr-TR" sz="1400" b="1" dirty="0"/>
          </a:p>
        </p:txBody>
      </p:sp>
      <p:pic>
        <p:nvPicPr>
          <p:cNvPr id="7" name="Picture 6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16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Akvaryumda neler vardır?</a:t>
            </a:r>
            <a:endParaRPr lang="tr-T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4338" name="Picture 2" descr="125G Tropheus Setup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90" y="579858"/>
            <a:ext cx="4690577" cy="3517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Tuzlu Su Mercan Resif Akvaryum Akvaryum Stok Fotoğraflar &amp; Balık Tankı'nin  Daha Fazla Resimleri - Balık Tankı, Akvaryum, Evin içerisi - iSt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789" y="579858"/>
            <a:ext cx="6514221" cy="3517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991624" y="6241166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4"/>
              </a:rPr>
              <a:t>https://dersdunyasi.net/2021/05/31/okul-oncesi</a:t>
            </a:r>
            <a:r>
              <a:rPr lang="tr-TR" sz="1400" b="1" dirty="0" smtClean="0">
                <a:hlinkClick r:id="rId4"/>
              </a:rPr>
              <a:t>/</a:t>
            </a:r>
            <a:endParaRPr lang="tr-TR" sz="1400" b="1" dirty="0"/>
          </a:p>
        </p:txBody>
      </p:sp>
      <p:pic>
        <p:nvPicPr>
          <p:cNvPr id="7" name="Picture 6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99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915" y="4379576"/>
            <a:ext cx="12046085" cy="1507067"/>
          </a:xfrm>
        </p:spPr>
        <p:txBody>
          <a:bodyPr>
            <a:normAutofit fontScale="90000"/>
          </a:bodyPr>
          <a:lstStyle/>
          <a:p>
            <a:r>
              <a:rPr lang="tr-TR" b="1" dirty="0" smtClean="0"/>
              <a:t>Haydi hep birlikte bir akvaryum çizelim</a:t>
            </a:r>
            <a:r>
              <a:rPr lang="tr-TR" b="1" dirty="0" smtClean="0"/>
              <a:t>.</a:t>
            </a:r>
            <a:br>
              <a:rPr lang="tr-TR" b="1" dirty="0" smtClean="0"/>
            </a:br>
            <a:r>
              <a:rPr lang="tr-TR" sz="2200" b="1" dirty="0"/>
              <a:t>Akvaryum Nasıl Çizilir? - Balık ve yavrusu - </a:t>
            </a:r>
            <a:r>
              <a:rPr lang="en-SE" sz="2200" b="1" dirty="0"/>
              <a:t>🐟- </a:t>
            </a:r>
            <a:r>
              <a:rPr lang="tr-TR" sz="2200" b="1" dirty="0" smtClean="0"/>
              <a:t>Çocuklar </a:t>
            </a:r>
            <a:r>
              <a:rPr lang="tr-TR" sz="2200" b="1" dirty="0"/>
              <a:t>İçin Resim Çizme - RÜYA </a:t>
            </a:r>
            <a:r>
              <a:rPr lang="tr-TR" sz="2200" b="1" dirty="0" smtClean="0"/>
              <a:t>OKULU</a:t>
            </a:r>
            <a:br>
              <a:rPr lang="tr-TR" sz="2200" b="1" dirty="0" smtClean="0"/>
            </a:br>
            <a:r>
              <a:rPr lang="tr-TR" sz="2200" b="1" dirty="0"/>
              <a:t/>
            </a:r>
            <a:br>
              <a:rPr lang="tr-TR" sz="2200" b="1" dirty="0"/>
            </a:br>
            <a:r>
              <a:rPr lang="tr-TR" sz="2200" b="1" dirty="0">
                <a:hlinkClick r:id="rId2"/>
              </a:rPr>
              <a:t>https://</a:t>
            </a:r>
            <a:r>
              <a:rPr lang="tr-TR" sz="2200" b="1" dirty="0" smtClean="0">
                <a:hlinkClick r:id="rId2"/>
              </a:rPr>
              <a:t>www.youtube.com/watch?app=desktop&amp;v=HecRLFFYrpQ</a:t>
            </a:r>
            <a:r>
              <a:rPr lang="tr-TR" sz="2200" b="1" dirty="0" smtClean="0"/>
              <a:t/>
            </a:r>
            <a:br>
              <a:rPr lang="tr-TR" sz="2200" b="1" dirty="0" smtClean="0"/>
            </a:br>
            <a:r>
              <a:rPr lang="tr-TR" sz="2200" b="1" dirty="0"/>
              <a:t/>
            </a:r>
            <a:br>
              <a:rPr lang="tr-TR" sz="2200" b="1" dirty="0"/>
            </a:br>
            <a:endParaRPr lang="tr-TR" sz="2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6283" y="439034"/>
            <a:ext cx="6145691" cy="34569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991624" y="6241166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4"/>
              </a:rPr>
              <a:t>https://dersdunyasi.net/2021/05/31/okul-oncesi</a:t>
            </a:r>
            <a:r>
              <a:rPr lang="tr-TR" sz="1400" b="1" dirty="0" smtClean="0">
                <a:hlinkClick r:id="rId4"/>
              </a:rPr>
              <a:t>/</a:t>
            </a:r>
            <a:endParaRPr lang="tr-TR" sz="1400" b="1" dirty="0"/>
          </a:p>
        </p:txBody>
      </p:sp>
      <p:pic>
        <p:nvPicPr>
          <p:cNvPr id="6" name="Picture 5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9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3327">
            <a:off x="249144" y="538571"/>
            <a:ext cx="2422205" cy="1816654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5991624" y="6241166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3"/>
              </a:rPr>
              <a:t>https://dersdunyasi.net/2021/05/31/okul-oncesi</a:t>
            </a:r>
            <a:r>
              <a:rPr lang="tr-TR" sz="1400" b="1" dirty="0" smtClean="0">
                <a:hlinkClick r:id="rId3"/>
              </a:rPr>
              <a:t>/</a:t>
            </a:r>
            <a:endParaRPr lang="tr-TR" sz="1400" b="1" dirty="0"/>
          </a:p>
        </p:txBody>
      </p:sp>
      <p:pic>
        <p:nvPicPr>
          <p:cNvPr id="28" name="Picture 27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39241">
            <a:off x="3505672" y="105532"/>
            <a:ext cx="2059180" cy="27455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34901">
            <a:off x="6548128" y="130873"/>
            <a:ext cx="2021169" cy="26948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12886">
            <a:off x="9638114" y="215691"/>
            <a:ext cx="1893944" cy="25252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3503" y="2495718"/>
            <a:ext cx="2066161" cy="27548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27889">
            <a:off x="3576016" y="2577545"/>
            <a:ext cx="2045485" cy="2727312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944848" y="5291847"/>
            <a:ext cx="10553245" cy="79636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r-TR" b="1" dirty="0" smtClean="0"/>
              <a:t>ÇOCUKLARIN YAPTIĞI RESİMLER, ÇALIŞMALAR</a:t>
            </a:r>
            <a:endParaRPr lang="tr-TR" b="1" dirty="0"/>
          </a:p>
        </p:txBody>
      </p:sp>
      <p:pic>
        <p:nvPicPr>
          <p:cNvPr id="11" name="Content Placeholder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7871">
            <a:off x="6629798" y="2561204"/>
            <a:ext cx="2130818" cy="28410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94071">
            <a:off x="9694884" y="2798121"/>
            <a:ext cx="1830983" cy="244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8225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0673" y="-539168"/>
            <a:ext cx="5540461" cy="7387281"/>
          </a:xfrm>
          <a:prstGeom prst="rect">
            <a:avLst/>
          </a:prstGeom>
        </p:spPr>
      </p:pic>
      <p:sp>
        <p:nvSpPr>
          <p:cNvPr id="32" name="Title 3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3" name="Content Placeholder 3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4" name="Rectangle 33"/>
          <p:cNvSpPr/>
          <p:nvPr/>
        </p:nvSpPr>
        <p:spPr>
          <a:xfrm>
            <a:off x="5991624" y="6241166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3"/>
              </a:rPr>
              <a:t>https://dersdunyasi.net/2021/05/31/okul-oncesi</a:t>
            </a:r>
            <a:r>
              <a:rPr lang="tr-TR" sz="1400" b="1" dirty="0" smtClean="0">
                <a:hlinkClick r:id="rId3"/>
              </a:rPr>
              <a:t>/</a:t>
            </a:r>
            <a:endParaRPr lang="tr-TR" sz="1400" b="1" dirty="0"/>
          </a:p>
        </p:txBody>
      </p:sp>
      <p:pic>
        <p:nvPicPr>
          <p:cNvPr id="35" name="Picture 34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094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422" y="4975656"/>
            <a:ext cx="11969578" cy="882818"/>
          </a:xfrm>
        </p:spPr>
        <p:txBody>
          <a:bodyPr>
            <a:normAutofit/>
          </a:bodyPr>
          <a:lstStyle/>
          <a:p>
            <a:r>
              <a:rPr lang="tr-TR" sz="3200" b="1" dirty="0" smtClean="0"/>
              <a:t>Deniz altında yaratılan varlıkları tanıyor musunuz?</a:t>
            </a:r>
            <a:endParaRPr lang="tr-TR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Rectangle 4"/>
          <p:cNvSpPr/>
          <p:nvPr/>
        </p:nvSpPr>
        <p:spPr>
          <a:xfrm>
            <a:off x="5991624" y="6241166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2"/>
              </a:rPr>
              <a:t>https://dersdunyasi.net/2021/05/31/okul-oncesi</a:t>
            </a:r>
            <a:r>
              <a:rPr lang="tr-TR" sz="1400" b="1" dirty="0" smtClean="0">
                <a:hlinkClick r:id="rId2"/>
              </a:rPr>
              <a:t>/</a:t>
            </a:r>
            <a:endParaRPr lang="tr-TR" sz="1400" b="1" dirty="0"/>
          </a:p>
        </p:txBody>
      </p:sp>
      <p:pic>
        <p:nvPicPr>
          <p:cNvPr id="6" name="Picture 5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  <p:pic>
        <p:nvPicPr>
          <p:cNvPr id="7" name="Picture 2" descr="Sualtı Balığı, deniz balığı HD duvar kağıdı | Pxfue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44" y="282640"/>
            <a:ext cx="5990414" cy="4616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07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12224" y="-136187"/>
            <a:ext cx="5143500" cy="685800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5991624" y="6241166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3"/>
              </a:rPr>
              <a:t>https://dersdunyasi.net/2021/05/31/okul-oncesi</a:t>
            </a:r>
            <a:r>
              <a:rPr lang="tr-TR" sz="1400" b="1" dirty="0" smtClean="0">
                <a:hlinkClick r:id="rId3"/>
              </a:rPr>
              <a:t>/</a:t>
            </a:r>
            <a:endParaRPr lang="tr-TR" sz="1400" b="1" dirty="0"/>
          </a:p>
        </p:txBody>
      </p:sp>
      <p:pic>
        <p:nvPicPr>
          <p:cNvPr id="35" name="Picture 34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86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61940" y="-511591"/>
            <a:ext cx="5499023" cy="7332031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5991624" y="6241166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3"/>
              </a:rPr>
              <a:t>https://dersdunyasi.net/2021/05/31/okul-oncesi</a:t>
            </a:r>
            <a:r>
              <a:rPr lang="tr-TR" sz="1400" b="1" dirty="0" smtClean="0">
                <a:hlinkClick r:id="rId3"/>
              </a:rPr>
              <a:t>/</a:t>
            </a:r>
            <a:endParaRPr lang="tr-TR" sz="1400" b="1" dirty="0"/>
          </a:p>
        </p:txBody>
      </p:sp>
      <p:pic>
        <p:nvPicPr>
          <p:cNvPr id="34" name="Picture 33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1418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61067" y="-257783"/>
            <a:ext cx="5143500" cy="6858000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5991624" y="6241166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3"/>
              </a:rPr>
              <a:t>https://dersdunyasi.net/2021/05/31/okul-oncesi</a:t>
            </a:r>
            <a:r>
              <a:rPr lang="tr-TR" sz="1400" b="1" dirty="0" smtClean="0">
                <a:hlinkClick r:id="rId3"/>
              </a:rPr>
              <a:t>/</a:t>
            </a:r>
            <a:endParaRPr lang="tr-TR" sz="1400" b="1" dirty="0"/>
          </a:p>
        </p:txBody>
      </p:sp>
      <p:pic>
        <p:nvPicPr>
          <p:cNvPr id="33" name="Picture 32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5616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86610" y="-159593"/>
            <a:ext cx="5143500" cy="685800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5991624" y="6241166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3"/>
              </a:rPr>
              <a:t>https://dersdunyasi.net/2021/05/31/okul-oncesi</a:t>
            </a:r>
            <a:r>
              <a:rPr lang="tr-TR" sz="1400" b="1" dirty="0" smtClean="0">
                <a:hlinkClick r:id="rId3"/>
              </a:rPr>
              <a:t>/</a:t>
            </a:r>
            <a:endParaRPr lang="tr-TR" sz="1400" b="1" dirty="0"/>
          </a:p>
        </p:txBody>
      </p:sp>
      <p:pic>
        <p:nvPicPr>
          <p:cNvPr id="32" name="Picture 31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0175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024" y="366512"/>
            <a:ext cx="7410176" cy="5557632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5991624" y="6241166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3"/>
              </a:rPr>
              <a:t>https://dersdunyasi.net/2021/05/31/okul-oncesi</a:t>
            </a:r>
            <a:r>
              <a:rPr lang="tr-TR" sz="1400" b="1" dirty="0" smtClean="0">
                <a:hlinkClick r:id="rId3"/>
              </a:rPr>
              <a:t>/</a:t>
            </a:r>
            <a:endParaRPr lang="tr-TR" sz="1400" b="1" dirty="0"/>
          </a:p>
        </p:txBody>
      </p:sp>
      <p:pic>
        <p:nvPicPr>
          <p:cNvPr id="31" name="Picture 30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216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41"/>
          <a:stretch/>
        </p:blipFill>
        <p:spPr>
          <a:xfrm rot="5400000">
            <a:off x="3684562" y="-1474964"/>
            <a:ext cx="5105808" cy="9069845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991624" y="6241166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3"/>
              </a:rPr>
              <a:t>https://dersdunyasi.net/2021/05/31/okul-oncesi</a:t>
            </a:r>
            <a:r>
              <a:rPr lang="tr-TR" sz="1400" b="1" dirty="0" smtClean="0">
                <a:hlinkClick r:id="rId3"/>
              </a:rPr>
              <a:t>/</a:t>
            </a:r>
            <a:endParaRPr lang="tr-TR" sz="1400" b="1" dirty="0"/>
          </a:p>
        </p:txBody>
      </p:sp>
      <p:pic>
        <p:nvPicPr>
          <p:cNvPr id="30" name="Picture 29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577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70794" y="-87549"/>
            <a:ext cx="5143500" cy="685800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5991624" y="6241166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3"/>
              </a:rPr>
              <a:t>https://dersdunyasi.net/2021/05/31/okul-oncesi</a:t>
            </a:r>
            <a:r>
              <a:rPr lang="tr-TR" sz="1400" b="1" dirty="0" smtClean="0">
                <a:hlinkClick r:id="rId3"/>
              </a:rPr>
              <a:t>/</a:t>
            </a:r>
            <a:endParaRPr lang="tr-TR" sz="1400" b="1" dirty="0"/>
          </a:p>
        </p:txBody>
      </p:sp>
      <p:pic>
        <p:nvPicPr>
          <p:cNvPr id="29" name="Picture 28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6809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218" y="476655"/>
            <a:ext cx="6997429" cy="5248072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5991624" y="6241166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3"/>
              </a:rPr>
              <a:t>https://dersdunyasi.net/2021/05/31/okul-oncesi</a:t>
            </a:r>
            <a:r>
              <a:rPr lang="tr-TR" sz="1400" b="1" dirty="0" smtClean="0">
                <a:hlinkClick r:id="rId3"/>
              </a:rPr>
              <a:t>/</a:t>
            </a:r>
            <a:endParaRPr lang="tr-TR" sz="1400" b="1" dirty="0"/>
          </a:p>
        </p:txBody>
      </p:sp>
      <p:pic>
        <p:nvPicPr>
          <p:cNvPr id="28" name="Picture 27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9286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933" y="537373"/>
            <a:ext cx="7104540" cy="532840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5991624" y="6241166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3"/>
              </a:rPr>
              <a:t>https://dersdunyasi.net/2021/05/31/okul-oncesi</a:t>
            </a:r>
            <a:r>
              <a:rPr lang="tr-TR" sz="1400" b="1" dirty="0" smtClean="0">
                <a:hlinkClick r:id="rId3"/>
              </a:rPr>
              <a:t>/</a:t>
            </a:r>
            <a:endParaRPr lang="tr-TR" sz="1400" b="1" dirty="0"/>
          </a:p>
        </p:txBody>
      </p:sp>
      <p:pic>
        <p:nvPicPr>
          <p:cNvPr id="27" name="Picture 26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3458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15884" y="-175097"/>
            <a:ext cx="5143500" cy="68580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5991624" y="6241166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3"/>
              </a:rPr>
              <a:t>https://dersdunyasi.net/2021/05/31/okul-oncesi</a:t>
            </a:r>
            <a:r>
              <a:rPr lang="tr-TR" sz="1400" b="1" dirty="0" smtClean="0">
                <a:hlinkClick r:id="rId3"/>
              </a:rPr>
              <a:t>/</a:t>
            </a:r>
            <a:endParaRPr lang="tr-TR" sz="1400" b="1" dirty="0"/>
          </a:p>
        </p:txBody>
      </p:sp>
      <p:pic>
        <p:nvPicPr>
          <p:cNvPr id="26" name="Picture 25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504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543" y="4734099"/>
            <a:ext cx="12004457" cy="1507067"/>
          </a:xfrm>
        </p:spPr>
        <p:txBody>
          <a:bodyPr>
            <a:normAutofit fontScale="90000"/>
          </a:bodyPr>
          <a:lstStyle/>
          <a:p>
            <a:r>
              <a:rPr lang="tr-TR" sz="2400" b="1" dirty="0" smtClean="0"/>
              <a:t>Haydi hep birlikte deniz altında tasarlanan varlıklardan bazılarını tanıyalım</a:t>
            </a:r>
            <a:r>
              <a:rPr lang="tr-TR" sz="2400" b="1" dirty="0" smtClean="0"/>
              <a:t>.</a:t>
            </a:r>
            <a:br>
              <a:rPr lang="tr-TR" sz="2400" b="1" dirty="0" smtClean="0"/>
            </a:br>
            <a:r>
              <a:rPr lang="tr-TR" sz="2800" b="1" dirty="0"/>
              <a:t/>
            </a:r>
            <a:br>
              <a:rPr lang="tr-TR" sz="2800" b="1" dirty="0"/>
            </a:br>
            <a:r>
              <a:rPr lang="tr-TR" sz="1800" b="1" dirty="0"/>
              <a:t>Deniz Hayvanları Tanıyalım | Deniz Canlıları Öğreniyoruz | Denizde Yaşayan Canlılar | </a:t>
            </a:r>
            <a:r>
              <a:rPr lang="tr-TR" sz="1800" b="1" dirty="0" smtClean="0"/>
              <a:t>Hayvanlar</a:t>
            </a:r>
            <a:br>
              <a:rPr lang="tr-TR" sz="1800" b="1" dirty="0" smtClean="0"/>
            </a:br>
            <a:r>
              <a:rPr lang="tr-TR" sz="1800" b="1" dirty="0"/>
              <a:t/>
            </a:r>
            <a:br>
              <a:rPr lang="tr-TR" sz="1800" b="1" dirty="0"/>
            </a:br>
            <a:r>
              <a:rPr lang="tr-TR" sz="1800" b="1" dirty="0">
                <a:hlinkClick r:id="rId2"/>
              </a:rPr>
              <a:t>https://</a:t>
            </a:r>
            <a:r>
              <a:rPr lang="tr-TR" sz="1800" b="1" dirty="0" smtClean="0">
                <a:hlinkClick r:id="rId2"/>
              </a:rPr>
              <a:t>www.youtube.com/watch?app=desktop&amp;v=b0Eg66Bc0KI</a:t>
            </a:r>
            <a:r>
              <a:rPr lang="tr-TR" b="1" dirty="0"/>
              <a:t/>
            </a:r>
            <a:br>
              <a:rPr lang="tr-TR" b="1" dirty="0"/>
            </a:br>
            <a:endParaRPr lang="tr-TR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Rectangle 4"/>
          <p:cNvSpPr/>
          <p:nvPr/>
        </p:nvSpPr>
        <p:spPr>
          <a:xfrm>
            <a:off x="5991624" y="6241166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3"/>
              </a:rPr>
              <a:t>https://dersdunyasi.net/2021/05/31/okul-oncesi</a:t>
            </a:r>
            <a:r>
              <a:rPr lang="tr-TR" sz="1400" b="1" dirty="0" smtClean="0">
                <a:hlinkClick r:id="rId3"/>
              </a:rPr>
              <a:t>/</a:t>
            </a:r>
            <a:endParaRPr lang="tr-TR" sz="1400" b="1" dirty="0"/>
          </a:p>
        </p:txBody>
      </p:sp>
      <p:pic>
        <p:nvPicPr>
          <p:cNvPr id="6" name="Picture 5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  <p:pic>
        <p:nvPicPr>
          <p:cNvPr id="7" name="Picture 6">
            <a:hlinkClick r:id="rId2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9639" y="437054"/>
            <a:ext cx="6846684" cy="385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10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14324" y="-126459"/>
            <a:ext cx="5143500" cy="68580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5991624" y="6241166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3"/>
              </a:rPr>
              <a:t>https://dersdunyasi.net/2021/05/31/okul-oncesi</a:t>
            </a:r>
            <a:r>
              <a:rPr lang="tr-TR" sz="1400" b="1" dirty="0" smtClean="0">
                <a:hlinkClick r:id="rId3"/>
              </a:rPr>
              <a:t>/</a:t>
            </a:r>
            <a:endParaRPr lang="tr-TR" sz="1400" b="1" dirty="0"/>
          </a:p>
        </p:txBody>
      </p:sp>
      <p:pic>
        <p:nvPicPr>
          <p:cNvPr id="25" name="Picture 24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8166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69566" y="-291830"/>
            <a:ext cx="5143500" cy="68580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5991624" y="6241166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3"/>
              </a:rPr>
              <a:t>https://dersdunyasi.net/2021/05/31/okul-oncesi</a:t>
            </a:r>
            <a:r>
              <a:rPr lang="tr-TR" sz="1400" b="1" dirty="0" smtClean="0">
                <a:hlinkClick r:id="rId3"/>
              </a:rPr>
              <a:t>/</a:t>
            </a:r>
            <a:endParaRPr lang="tr-TR" sz="1400" b="1" dirty="0"/>
          </a:p>
        </p:txBody>
      </p:sp>
      <p:pic>
        <p:nvPicPr>
          <p:cNvPr id="24" name="Picture 23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5006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63161" y="-267510"/>
            <a:ext cx="5143500" cy="68580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5991624" y="6241166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3"/>
              </a:rPr>
              <a:t>https://dersdunyasi.net/2021/05/31/okul-oncesi</a:t>
            </a:r>
            <a:r>
              <a:rPr lang="tr-TR" sz="1400" b="1" dirty="0" smtClean="0">
                <a:hlinkClick r:id="rId3"/>
              </a:rPr>
              <a:t>/</a:t>
            </a:r>
            <a:endParaRPr lang="tr-TR" sz="1400" b="1" dirty="0"/>
          </a:p>
        </p:txBody>
      </p:sp>
      <p:pic>
        <p:nvPicPr>
          <p:cNvPr id="23" name="Picture 22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2697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62897" y="-252918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5830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61165" y="-350196"/>
            <a:ext cx="51435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991624" y="6241166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3"/>
              </a:rPr>
              <a:t>https://dersdunyasi.net/2021/05/31/okul-oncesi</a:t>
            </a:r>
            <a:r>
              <a:rPr lang="tr-TR" sz="1400" b="1" dirty="0" smtClean="0">
                <a:hlinkClick r:id="rId3"/>
              </a:rPr>
              <a:t>/</a:t>
            </a:r>
            <a:endParaRPr lang="tr-TR" sz="1400" b="1" dirty="0"/>
          </a:p>
        </p:txBody>
      </p:sp>
      <p:pic>
        <p:nvPicPr>
          <p:cNvPr id="4" name="Picture 3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0262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27354" y="-601999"/>
            <a:ext cx="5580029" cy="744003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991624" y="6241166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3"/>
              </a:rPr>
              <a:t>https://dersdunyasi.net/2021/05/31/okul-oncesi</a:t>
            </a:r>
            <a:r>
              <a:rPr lang="tr-TR" sz="1400" b="1" dirty="0" smtClean="0">
                <a:hlinkClick r:id="rId3"/>
              </a:rPr>
              <a:t>/</a:t>
            </a:r>
            <a:endParaRPr lang="tr-TR" sz="1400" b="1" dirty="0"/>
          </a:p>
        </p:txBody>
      </p:sp>
      <p:pic>
        <p:nvPicPr>
          <p:cNvPr id="4" name="Picture 3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3927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09978" y="-252919"/>
            <a:ext cx="5143500" cy="68580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991624" y="6241166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3"/>
              </a:rPr>
              <a:t>https://dersdunyasi.net/2021/05/31/okul-oncesi</a:t>
            </a:r>
            <a:r>
              <a:rPr lang="tr-TR" sz="1400" b="1" dirty="0" smtClean="0">
                <a:hlinkClick r:id="rId3"/>
              </a:rPr>
              <a:t>/</a:t>
            </a:r>
            <a:endParaRPr lang="tr-TR" sz="1400" b="1" dirty="0"/>
          </a:p>
        </p:txBody>
      </p:sp>
      <p:pic>
        <p:nvPicPr>
          <p:cNvPr id="20" name="Picture 19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4915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00514" y="-243192"/>
            <a:ext cx="5143500" cy="68580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991624" y="6241166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3"/>
              </a:rPr>
              <a:t>https://dersdunyasi.net/2021/05/31/okul-oncesi</a:t>
            </a:r>
            <a:r>
              <a:rPr lang="tr-TR" sz="1400" b="1" dirty="0" smtClean="0">
                <a:hlinkClick r:id="rId3"/>
              </a:rPr>
              <a:t>/</a:t>
            </a:r>
            <a:endParaRPr lang="tr-TR" sz="1400" b="1" dirty="0"/>
          </a:p>
        </p:txBody>
      </p:sp>
      <p:pic>
        <p:nvPicPr>
          <p:cNvPr id="19" name="Picture 18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2170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57516" y="-165369"/>
            <a:ext cx="5143500" cy="68580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991624" y="6241166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3"/>
              </a:rPr>
              <a:t>https://dersdunyasi.net/2021/05/31/okul-oncesi</a:t>
            </a:r>
            <a:r>
              <a:rPr lang="tr-TR" sz="1400" b="1" dirty="0" smtClean="0">
                <a:hlinkClick r:id="rId3"/>
              </a:rPr>
              <a:t>/</a:t>
            </a:r>
            <a:endParaRPr lang="tr-TR" sz="1400" b="1" dirty="0"/>
          </a:p>
        </p:txBody>
      </p:sp>
      <p:pic>
        <p:nvPicPr>
          <p:cNvPr id="18" name="Picture 17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215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07320" y="-223736"/>
            <a:ext cx="5143500" cy="68580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991624" y="6241166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3"/>
              </a:rPr>
              <a:t>https://dersdunyasi.net/2021/05/31/okul-oncesi</a:t>
            </a:r>
            <a:r>
              <a:rPr lang="tr-TR" sz="1400" b="1" dirty="0" smtClean="0">
                <a:hlinkClick r:id="rId3"/>
              </a:rPr>
              <a:t>/</a:t>
            </a:r>
            <a:endParaRPr lang="tr-TR" sz="1400" b="1" dirty="0"/>
          </a:p>
        </p:txBody>
      </p:sp>
      <p:pic>
        <p:nvPicPr>
          <p:cNvPr id="17" name="Picture 16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883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4683211"/>
            <a:ext cx="11289901" cy="1311188"/>
          </a:xfrm>
        </p:spPr>
        <p:txBody>
          <a:bodyPr>
            <a:normAutofit/>
          </a:bodyPr>
          <a:lstStyle/>
          <a:p>
            <a:r>
              <a:rPr lang="tr-TR" b="1" dirty="0" smtClean="0"/>
              <a:t>Yunus balığı ne kadar sevecen </a:t>
            </a:r>
            <a:r>
              <a:rPr lang="tr-TR" b="1" dirty="0" smtClean="0"/>
              <a:t>tasarlanmış, </a:t>
            </a:r>
            <a:r>
              <a:rPr lang="tr-TR" b="1" dirty="0" smtClean="0"/>
              <a:t>adeta bize gülümsüyor.</a:t>
            </a:r>
            <a:endParaRPr lang="tr-T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050" name="Picture 2" descr="Falda Yunus Balığı Görmek Ne Demek? Kahve Falında Yunus Balığı Şekli  Çıkması Ne Anlama Gelir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04" y="404126"/>
            <a:ext cx="7134937" cy="3567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üyada Yunus Görmek Nedir? Denizde Yunus Balığı Yavrusu Görmek Ne Demek? -  Rüya Tabirler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733" y="1659171"/>
            <a:ext cx="5205380" cy="292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5991624" y="6241166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4"/>
              </a:rPr>
              <a:t>https://dersdunyasi.net/2021/05/31/okul-oncesi</a:t>
            </a:r>
            <a:r>
              <a:rPr lang="tr-TR" sz="1400" b="1" dirty="0" smtClean="0">
                <a:hlinkClick r:id="rId4"/>
              </a:rPr>
              <a:t>/</a:t>
            </a:r>
            <a:endParaRPr lang="tr-TR" sz="1400" b="1" dirty="0"/>
          </a:p>
        </p:txBody>
      </p:sp>
      <p:pic>
        <p:nvPicPr>
          <p:cNvPr id="9" name="Picture 8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1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352" y="476654"/>
            <a:ext cx="4195054" cy="559340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991624" y="6241166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3"/>
              </a:rPr>
              <a:t>https://dersdunyasi.net/2021/05/31/okul-oncesi</a:t>
            </a:r>
            <a:r>
              <a:rPr lang="tr-TR" sz="1400" b="1" dirty="0" smtClean="0">
                <a:hlinkClick r:id="rId3"/>
              </a:rPr>
              <a:t>/</a:t>
            </a:r>
            <a:endParaRPr lang="tr-TR" sz="1400" b="1" dirty="0"/>
          </a:p>
        </p:txBody>
      </p:sp>
      <p:pic>
        <p:nvPicPr>
          <p:cNvPr id="16" name="Picture 15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5449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29561" y="-38910"/>
            <a:ext cx="5143500" cy="6858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991624" y="6241166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3"/>
              </a:rPr>
              <a:t>https://dersdunyasi.net/2021/05/31/okul-oncesi</a:t>
            </a:r>
            <a:r>
              <a:rPr lang="tr-TR" sz="1400" b="1" dirty="0" smtClean="0">
                <a:hlinkClick r:id="rId3"/>
              </a:rPr>
              <a:t>/</a:t>
            </a:r>
            <a:endParaRPr lang="tr-TR" sz="1400" b="1" dirty="0"/>
          </a:p>
        </p:txBody>
      </p:sp>
      <p:pic>
        <p:nvPicPr>
          <p:cNvPr id="15" name="Picture 14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8688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50342" y="-272374"/>
            <a:ext cx="5143500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991624" y="6241166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3"/>
              </a:rPr>
              <a:t>https://dersdunyasi.net/2021/05/31/okul-oncesi</a:t>
            </a:r>
            <a:r>
              <a:rPr lang="tr-TR" sz="1400" b="1" dirty="0" smtClean="0">
                <a:hlinkClick r:id="rId3"/>
              </a:rPr>
              <a:t>/</a:t>
            </a:r>
            <a:endParaRPr lang="tr-TR" sz="1400" b="1" dirty="0"/>
          </a:p>
        </p:txBody>
      </p:sp>
      <p:pic>
        <p:nvPicPr>
          <p:cNvPr id="14" name="Picture 13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1016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19874" y="-272374"/>
            <a:ext cx="5143500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991624" y="6241166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3"/>
              </a:rPr>
              <a:t>https://dersdunyasi.net/2021/05/31/okul-oncesi</a:t>
            </a:r>
            <a:r>
              <a:rPr lang="tr-TR" sz="1400" b="1" dirty="0" smtClean="0">
                <a:hlinkClick r:id="rId3"/>
              </a:rPr>
              <a:t>/</a:t>
            </a:r>
            <a:endParaRPr lang="tr-TR" sz="1400" b="1" dirty="0"/>
          </a:p>
        </p:txBody>
      </p:sp>
      <p:pic>
        <p:nvPicPr>
          <p:cNvPr id="13" name="Picture 12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1279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61602" y="-330740"/>
            <a:ext cx="514350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991624" y="6241166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3"/>
              </a:rPr>
              <a:t>https://dersdunyasi.net/2021/05/31/okul-oncesi</a:t>
            </a:r>
            <a:r>
              <a:rPr lang="tr-TR" sz="1400" b="1" dirty="0" smtClean="0">
                <a:hlinkClick r:id="rId3"/>
              </a:rPr>
              <a:t>/</a:t>
            </a:r>
            <a:endParaRPr lang="tr-TR" sz="1400" b="1" dirty="0"/>
          </a:p>
        </p:txBody>
      </p:sp>
      <p:pic>
        <p:nvPicPr>
          <p:cNvPr id="12" name="Picture 11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6154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Rectangle 3"/>
          <p:cNvSpPr/>
          <p:nvPr/>
        </p:nvSpPr>
        <p:spPr>
          <a:xfrm>
            <a:off x="5991624" y="6241166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2"/>
              </a:rPr>
              <a:t>https://dersdunyasi.net/2021/05/31/okul-oncesi</a:t>
            </a:r>
            <a:r>
              <a:rPr lang="tr-TR" sz="1400" b="1" dirty="0" smtClean="0">
                <a:hlinkClick r:id="rId2"/>
              </a:rPr>
              <a:t>/</a:t>
            </a:r>
            <a:endParaRPr lang="tr-TR" sz="1400" b="1" dirty="0"/>
          </a:p>
        </p:txBody>
      </p:sp>
      <p:pic>
        <p:nvPicPr>
          <p:cNvPr id="5" name="Picture 4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29493" y="-382054"/>
            <a:ext cx="4974190" cy="663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4957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Çok Teşekkürler</a:t>
            </a:r>
            <a:endParaRPr lang="tr-T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080" y="1302808"/>
            <a:ext cx="5562600" cy="2381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5991624" y="6241166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4"/>
              </a:rPr>
              <a:t>https://dersdunyasi.net/2021/05/31/okul-oncesi</a:t>
            </a:r>
            <a:r>
              <a:rPr lang="tr-TR" sz="1400" b="1" dirty="0" smtClean="0">
                <a:hlinkClick r:id="rId4"/>
              </a:rPr>
              <a:t>/</a:t>
            </a:r>
            <a:endParaRPr lang="tr-TR" sz="1400" b="1" dirty="0"/>
          </a:p>
        </p:txBody>
      </p:sp>
      <p:pic>
        <p:nvPicPr>
          <p:cNvPr id="6" name="Picture 5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0034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475" y="4745745"/>
            <a:ext cx="11818525" cy="1357414"/>
          </a:xfrm>
        </p:spPr>
        <p:txBody>
          <a:bodyPr>
            <a:normAutofit/>
          </a:bodyPr>
          <a:lstStyle/>
          <a:p>
            <a:r>
              <a:rPr lang="tr-TR" sz="3000" b="1" dirty="0" smtClean="0"/>
              <a:t>Balina ne kadar büyük </a:t>
            </a:r>
            <a:r>
              <a:rPr lang="tr-TR" sz="3000" b="1" dirty="0" smtClean="0"/>
              <a:t>yatarılmış, </a:t>
            </a:r>
            <a:r>
              <a:rPr lang="tr-TR" sz="3000" b="1" dirty="0" smtClean="0"/>
              <a:t>dev </a:t>
            </a:r>
            <a:r>
              <a:rPr lang="tr-TR" sz="3000" b="1" dirty="0" smtClean="0"/>
              <a:t>gibi, suyun üzerine </a:t>
            </a:r>
            <a:r>
              <a:rPr lang="tr-TR" sz="3000" b="1" dirty="0" smtClean="0"/>
              <a:t>çıkıyor.</a:t>
            </a:r>
            <a:endParaRPr lang="tr-TR" sz="3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3074" name="Picture 2" descr="Katil Balina (Orka) Aslında Yunustur! - Evrim Ağacı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75" y="243448"/>
            <a:ext cx="7648057" cy="430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avi Balina yüzünden 142 kişi intihar etti! - Molatik Hay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935" y="1290962"/>
            <a:ext cx="5063178" cy="310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991624" y="6241166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4"/>
              </a:rPr>
              <a:t>https://dersdunyasi.net/2021/05/31/okul-oncesi</a:t>
            </a:r>
            <a:r>
              <a:rPr lang="tr-TR" sz="1400" b="1" dirty="0" smtClean="0">
                <a:hlinkClick r:id="rId4"/>
              </a:rPr>
              <a:t>/</a:t>
            </a:r>
            <a:endParaRPr lang="tr-TR" sz="1400" b="1" dirty="0"/>
          </a:p>
        </p:txBody>
      </p:sp>
      <p:pic>
        <p:nvPicPr>
          <p:cNvPr id="7" name="Picture 6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27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15" y="4988559"/>
            <a:ext cx="10819929" cy="1160456"/>
          </a:xfrm>
        </p:spPr>
        <p:txBody>
          <a:bodyPr/>
          <a:lstStyle/>
          <a:p>
            <a:r>
              <a:rPr lang="tr-TR" b="1" dirty="0" smtClean="0"/>
              <a:t>Balık ordusu ne kadar da çoklar.</a:t>
            </a:r>
            <a:endParaRPr lang="tr-T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098" name="Picture 2" descr="Deniz rençperleri'nin ömrü su altında geçiyor - Son Dakika Ekonomi  Haberleri | NTV Hab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28" y="499535"/>
            <a:ext cx="5583744" cy="3722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Balıklar Boğulur mu? - Popular Scien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431" y="499535"/>
            <a:ext cx="4902362" cy="453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991624" y="6241166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4"/>
              </a:rPr>
              <a:t>https://dersdunyasi.net/2021/05/31/okul-oncesi</a:t>
            </a:r>
            <a:r>
              <a:rPr lang="tr-TR" sz="1400" b="1" dirty="0" smtClean="0">
                <a:hlinkClick r:id="rId4"/>
              </a:rPr>
              <a:t>/</a:t>
            </a:r>
            <a:endParaRPr lang="tr-TR" sz="1400" b="1" dirty="0"/>
          </a:p>
        </p:txBody>
      </p:sp>
      <p:pic>
        <p:nvPicPr>
          <p:cNvPr id="7" name="Picture 6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77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11179358" cy="1507067"/>
          </a:xfrm>
        </p:spPr>
        <p:txBody>
          <a:bodyPr>
            <a:normAutofit/>
          </a:bodyPr>
          <a:lstStyle/>
          <a:p>
            <a:r>
              <a:rPr lang="tr-TR" sz="3200" b="1" dirty="0" smtClean="0"/>
              <a:t>Rengarenk balıklar ne kadar güzel yapılmışlar.</a:t>
            </a:r>
            <a:endParaRPr lang="tr-TR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122" name="Picture 2" descr="Siyah Arka Plan üzerine Yerleştirilmiş Renkli Balıklar, Renkli Balık  Resimleri Resmi Arka Plan Ücretsiz İndi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07" y="439032"/>
            <a:ext cx="6095954" cy="341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enkli Balıklar #1 - YouTub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667" y="988541"/>
            <a:ext cx="5354446" cy="301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991624" y="6241166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4"/>
              </a:rPr>
              <a:t>https://dersdunyasi.net/2021/05/31/okul-oncesi</a:t>
            </a:r>
            <a:r>
              <a:rPr lang="tr-TR" sz="1400" b="1" dirty="0" smtClean="0">
                <a:hlinkClick r:id="rId4"/>
              </a:rPr>
              <a:t>/</a:t>
            </a:r>
            <a:endParaRPr lang="tr-TR" sz="1400" b="1" dirty="0"/>
          </a:p>
        </p:txBody>
      </p:sp>
      <p:pic>
        <p:nvPicPr>
          <p:cNvPr id="7" name="Picture 6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5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5133110"/>
            <a:ext cx="11069169" cy="861289"/>
          </a:xfrm>
        </p:spPr>
        <p:txBody>
          <a:bodyPr>
            <a:normAutofit fontScale="90000"/>
          </a:bodyPr>
          <a:lstStyle/>
          <a:p>
            <a:r>
              <a:rPr lang="tr-TR" b="1" dirty="0" smtClean="0"/>
              <a:t>Deniz dibindeki bitkiler de öyle, ne kadar güzel tasarlanmışlar.</a:t>
            </a:r>
            <a:endParaRPr lang="tr-T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146" name="Picture 2" descr="Seramik deniz bitkileri için 27 fikir, 2023 | bi̇tki̇, seramik, mercan  kayalıkları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135" y="337296"/>
            <a:ext cx="3289285" cy="438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Su altında gerçekleşen fotosentezin sesini duymak mümkü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83" y="337296"/>
            <a:ext cx="7805082" cy="438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991624" y="6241166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b="1" dirty="0">
                <a:hlinkClick r:id="rId4"/>
              </a:rPr>
              <a:t>https://dersdunyasi.net/2021/05/31/okul-oncesi</a:t>
            </a:r>
            <a:r>
              <a:rPr lang="tr-TR" sz="1400" b="1" dirty="0" smtClean="0">
                <a:hlinkClick r:id="rId4"/>
              </a:rPr>
              <a:t>/</a:t>
            </a:r>
            <a:endParaRPr lang="tr-TR" sz="1400" b="1" dirty="0"/>
          </a:p>
        </p:txBody>
      </p:sp>
      <p:pic>
        <p:nvPicPr>
          <p:cNvPr id="7" name="Picture 6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38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4487332"/>
            <a:ext cx="10140307" cy="1507067"/>
          </a:xfrm>
        </p:spPr>
        <p:txBody>
          <a:bodyPr/>
          <a:lstStyle/>
          <a:p>
            <a:r>
              <a:rPr lang="tr-TR" b="1" dirty="0" smtClean="0"/>
              <a:t>Siz hiç inci ve mercan gördünüz mü?</a:t>
            </a:r>
            <a:endParaRPr lang="tr-TR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7170" name="Picture 2" descr="Doğal İnci Nasıl Oluşur? İstiridyeler Neden İnci Üretir? İnci Nedir? İnci  Nasıl Oluşur? | TÜBİTAK Bilim Genç Sedef Nedir? Sedef Nasıl Oluşur? |  TÜBİTAK Bilim Genç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49" y="589949"/>
            <a:ext cx="5319408" cy="354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Mercan Resifi Nedir? Mercanlar Nasıl Yaşar? | TÜBİTAK Bilim Genç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190" y="611633"/>
            <a:ext cx="5104318" cy="352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991624" y="6241166"/>
            <a:ext cx="442218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r-TR" sz="1400" dirty="0">
                <a:hlinkClick r:id="rId4"/>
              </a:rPr>
              <a:t>https://dersdunyasi.net/2021/05/31/okul-oncesi</a:t>
            </a:r>
            <a:r>
              <a:rPr lang="tr-TR" sz="1400" dirty="0" smtClean="0">
                <a:hlinkClick r:id="rId4"/>
              </a:rPr>
              <a:t>/</a:t>
            </a:r>
            <a:endParaRPr lang="tr-TR" sz="1400" dirty="0"/>
          </a:p>
        </p:txBody>
      </p:sp>
      <p:pic>
        <p:nvPicPr>
          <p:cNvPr id="8" name="Picture 7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75" y="6103159"/>
            <a:ext cx="1363738" cy="58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05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2095</TotalTime>
  <Words>425</Words>
  <Application>Microsoft Office PowerPoint</Application>
  <PresentationFormat>Widescreen</PresentationFormat>
  <Paragraphs>75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9" baseType="lpstr">
      <vt:lpstr>Century Gothic</vt:lpstr>
      <vt:lpstr>Wingdings 3</vt:lpstr>
      <vt:lpstr>Slice</vt:lpstr>
      <vt:lpstr>Deniz Altındaki Varlıkları Tanıyoruz,  Akvayum Çiziyoruz,  Balık Yapıyoruz</vt:lpstr>
      <vt:lpstr>Deniz altında yaratılan varlıkları tanıyor musunuz?</vt:lpstr>
      <vt:lpstr>Haydi hep birlikte deniz altında tasarlanan varlıklardan bazılarını tanıyalım.  Deniz Hayvanları Tanıyalım | Deniz Canlıları Öğreniyoruz | Denizde Yaşayan Canlılar | Hayvanlar  https://www.youtube.com/watch?app=desktop&amp;v=b0Eg66Bc0KI </vt:lpstr>
      <vt:lpstr>Yunus balığı ne kadar sevecen tasarlanmış, adeta bize gülümsüyor.</vt:lpstr>
      <vt:lpstr>Balina ne kadar büyük yatarılmış, dev gibi, suyun üzerine çıkıyor.</vt:lpstr>
      <vt:lpstr>Balık ordusu ne kadar da çoklar.</vt:lpstr>
      <vt:lpstr>Rengarenk balıklar ne kadar güzel yapılmışlar.</vt:lpstr>
      <vt:lpstr>Deniz dibindeki bitkiler de öyle, ne kadar güzel tasarlanmışlar.</vt:lpstr>
      <vt:lpstr>Siz hiç inci ve mercan gördünüz mü?</vt:lpstr>
      <vt:lpstr>İşte bu inci, ne kadar güzel yapılmış değil mi?</vt:lpstr>
      <vt:lpstr>Ya mercana ne demeli, ne kadar güzel tasarlanmış değil mi?</vt:lpstr>
      <vt:lpstr>Deniz kabukları ne kadar ilginç biçimlendirilmiş değil mi?</vt:lpstr>
      <vt:lpstr>Denizde kaplumbağa olur mu?  Hem karada hem de denizde de yaşayabilen kaplumbağalar yaratılmış.</vt:lpstr>
      <vt:lpstr>«Kayıp Balık Nemo» filmini seyrettiniz mi?</vt:lpstr>
      <vt:lpstr>Hiç akvaryum gördünüz mü?</vt:lpstr>
      <vt:lpstr>Akvaryumda neler vardır?</vt:lpstr>
      <vt:lpstr>Haydi hep birlikte bir akvaryum çizelim. Akvaryum Nasıl Çizilir? - Balık ve yavrusu - 🐟- Çocuklar İçin Resim Çizme - RÜYA OKULU  https://www.youtube.com/watch?app=desktop&amp;v=HecRLFFYrpQ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Çok Teşekkürler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Deniz Altındaki Varlıkları Tanıyoruz Akvayum Çiziyoruz</dc:title>
  <dc:creator>Lenovo</dc:creator>
  <cp:lastModifiedBy>Lenovo</cp:lastModifiedBy>
  <cp:revision>27</cp:revision>
  <dcterms:created xsi:type="dcterms:W3CDTF">2023-11-24T20:31:09Z</dcterms:created>
  <dcterms:modified xsi:type="dcterms:W3CDTF">2023-11-26T07:28:40Z</dcterms:modified>
</cp:coreProperties>
</file>