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8" r:id="rId10"/>
    <p:sldId id="264" r:id="rId11"/>
    <p:sldId id="269" r:id="rId12"/>
    <p:sldId id="270" r:id="rId13"/>
    <p:sldId id="265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85" r:id="rId25"/>
    <p:sldId id="271" r:id="rId26"/>
    <p:sldId id="272" r:id="rId27"/>
    <p:sldId id="274" r:id="rId28"/>
    <p:sldId id="273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66" r:id="rId37"/>
    <p:sldId id="267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2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9AD53-D2F8-4804-8829-220FC41E5901}" type="datetimeFigureOut">
              <a:rPr lang="tr-TR" smtClean="0"/>
              <a:t>11.11.2023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18AC0F0D-36B2-4A4B-80F4-9DF34D5635C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510673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9AD53-D2F8-4804-8829-220FC41E5901}" type="datetimeFigureOut">
              <a:rPr lang="tr-TR" smtClean="0"/>
              <a:t>11.11.2023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8AC0F0D-36B2-4A4B-80F4-9DF34D5635C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724641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9AD53-D2F8-4804-8829-220FC41E5901}" type="datetimeFigureOut">
              <a:rPr lang="tr-TR" smtClean="0"/>
              <a:t>11.11.2023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8AC0F0D-36B2-4A4B-80F4-9DF34D5635CA}" type="slidenum">
              <a:rPr lang="tr-TR" smtClean="0"/>
              <a:t>‹#›</a:t>
            </a:fld>
            <a:endParaRPr lang="tr-TR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967242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9AD53-D2F8-4804-8829-220FC41E5901}" type="datetimeFigureOut">
              <a:rPr lang="tr-TR" smtClean="0"/>
              <a:t>11.11.2023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8AC0F0D-36B2-4A4B-80F4-9DF34D5635C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623738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9AD53-D2F8-4804-8829-220FC41E5901}" type="datetimeFigureOut">
              <a:rPr lang="tr-TR" smtClean="0"/>
              <a:t>11.11.2023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8AC0F0D-36B2-4A4B-80F4-9DF34D5635CA}" type="slidenum">
              <a:rPr lang="tr-TR" smtClean="0"/>
              <a:t>‹#›</a:t>
            </a:fld>
            <a:endParaRPr lang="tr-TR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727952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9AD53-D2F8-4804-8829-220FC41E5901}" type="datetimeFigureOut">
              <a:rPr lang="tr-TR" smtClean="0"/>
              <a:t>11.11.2023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8AC0F0D-36B2-4A4B-80F4-9DF34D5635C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608814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9AD53-D2F8-4804-8829-220FC41E5901}" type="datetimeFigureOut">
              <a:rPr lang="tr-TR" smtClean="0"/>
              <a:t>11.11.2023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C0F0D-36B2-4A4B-80F4-9DF34D5635C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323193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9AD53-D2F8-4804-8829-220FC41E5901}" type="datetimeFigureOut">
              <a:rPr lang="tr-TR" smtClean="0"/>
              <a:t>11.11.2023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C0F0D-36B2-4A4B-80F4-9DF34D5635C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5021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9AD53-D2F8-4804-8829-220FC41E5901}" type="datetimeFigureOut">
              <a:rPr lang="tr-TR" smtClean="0"/>
              <a:t>11.11.2023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C0F0D-36B2-4A4B-80F4-9DF34D5635C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53377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9AD53-D2F8-4804-8829-220FC41E5901}" type="datetimeFigureOut">
              <a:rPr lang="tr-TR" smtClean="0"/>
              <a:t>11.11.2023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8AC0F0D-36B2-4A4B-80F4-9DF34D5635C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07308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9AD53-D2F8-4804-8829-220FC41E5901}" type="datetimeFigureOut">
              <a:rPr lang="tr-TR" smtClean="0"/>
              <a:t>11.11.2023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18AC0F0D-36B2-4A4B-80F4-9DF34D5635C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86502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9AD53-D2F8-4804-8829-220FC41E5901}" type="datetimeFigureOut">
              <a:rPr lang="tr-TR" smtClean="0"/>
              <a:t>11.11.2023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18AC0F0D-36B2-4A4B-80F4-9DF34D5635C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51613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9AD53-D2F8-4804-8829-220FC41E5901}" type="datetimeFigureOut">
              <a:rPr lang="tr-TR" smtClean="0"/>
              <a:t>11.11.2023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C0F0D-36B2-4A4B-80F4-9DF34D5635C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70790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9AD53-D2F8-4804-8829-220FC41E5901}" type="datetimeFigureOut">
              <a:rPr lang="tr-TR" smtClean="0"/>
              <a:t>11.11.2023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C0F0D-36B2-4A4B-80F4-9DF34D5635C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94180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9AD53-D2F8-4804-8829-220FC41E5901}" type="datetimeFigureOut">
              <a:rPr lang="tr-TR" smtClean="0"/>
              <a:t>11.11.2023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C0F0D-36B2-4A4B-80F4-9DF34D5635C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20080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9AD53-D2F8-4804-8829-220FC41E5901}" type="datetimeFigureOut">
              <a:rPr lang="tr-TR" smtClean="0"/>
              <a:t>11.11.2023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8AC0F0D-36B2-4A4B-80F4-9DF34D5635C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24668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29AD53-D2F8-4804-8829-220FC41E5901}" type="datetimeFigureOut">
              <a:rPr lang="tr-TR" smtClean="0"/>
              <a:t>11.11.2023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18AC0F0D-36B2-4A4B-80F4-9DF34D5635C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77837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7" r:id="rId1"/>
    <p:sldLayoutId id="2147483958" r:id="rId2"/>
    <p:sldLayoutId id="2147483959" r:id="rId3"/>
    <p:sldLayoutId id="2147483960" r:id="rId4"/>
    <p:sldLayoutId id="2147483961" r:id="rId5"/>
    <p:sldLayoutId id="2147483962" r:id="rId6"/>
    <p:sldLayoutId id="2147483963" r:id="rId7"/>
    <p:sldLayoutId id="2147483964" r:id="rId8"/>
    <p:sldLayoutId id="2147483965" r:id="rId9"/>
    <p:sldLayoutId id="2147483966" r:id="rId10"/>
    <p:sldLayoutId id="2147483967" r:id="rId11"/>
    <p:sldLayoutId id="2147483968" r:id="rId12"/>
    <p:sldLayoutId id="2147483969" r:id="rId13"/>
    <p:sldLayoutId id="2147483970" r:id="rId14"/>
    <p:sldLayoutId id="2147483971" r:id="rId15"/>
    <p:sldLayoutId id="214748397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8.png"/><Relationship Id="rId5" Type="http://schemas.openxmlformats.org/officeDocument/2006/relationships/image" Target="../media/image4.jpeg"/><Relationship Id="rId10" Type="http://schemas.openxmlformats.org/officeDocument/2006/relationships/hyperlink" Target="https://dersdunyasi.net/" TargetMode="External"/><Relationship Id="rId4" Type="http://schemas.openxmlformats.org/officeDocument/2006/relationships/image" Target="../media/image3.png"/><Relationship Id="rId9" Type="http://schemas.openxmlformats.org/officeDocument/2006/relationships/hyperlink" Target="https://dersdunyasi.net/2021/05/31/okul-oncesi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dersdunyasi.net/2021/05/31/okul-oncesi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app=desktop&amp;v=S3M1zBUJcP4" TargetMode="External"/><Relationship Id="rId5" Type="http://schemas.openxmlformats.org/officeDocument/2006/relationships/image" Target="../media/image8.png"/><Relationship Id="rId4" Type="http://schemas.openxmlformats.org/officeDocument/2006/relationships/hyperlink" Target="https://dersdunyasi.net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www.youtube.com/watch?app=desktop&amp;v=S3M1zBUJcP4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hyperlink" Target="https://dersdunyasi.net/" TargetMode="External"/><Relationship Id="rId4" Type="http://schemas.openxmlformats.org/officeDocument/2006/relationships/hyperlink" Target="https://dersdunyasi.net/2021/05/31/okul-oncesi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www.youtube.com/watch?app=desktop&amp;v=hAoHE0mbfvQ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hyperlink" Target="https://dersdunyasi.net/" TargetMode="External"/><Relationship Id="rId4" Type="http://schemas.openxmlformats.org/officeDocument/2006/relationships/hyperlink" Target="https://dersdunyasi.net/2021/05/31/okul-oncesi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hyperlink" Target="https://dersdunyasi.net/" TargetMode="External"/><Relationship Id="rId4" Type="http://schemas.openxmlformats.org/officeDocument/2006/relationships/hyperlink" Target="https://dersdunyasi.net/2021/05/31/okul-oncesi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dersdunyasi.net/2021/05/31/okul-oncesi/" TargetMode="Externa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hyperlink" Target="https://dersdunyasi.net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dersdunyasi.net/2021/05/31/okul-oncesi/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hyperlink" Target="https://dersdunyasi.net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dersdunyasi.net/2021/05/31/okul-oncesi/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hyperlink" Target="https://dersdunyasi.net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dersdunyasi.net/2021/05/31/okul-oncesi/" TargetMode="Externa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hyperlink" Target="https://dersdunyasi.net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dersdunyasi.net/2021/05/31/okul-oncesi/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hyperlink" Target="https://dersdunyasi.net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dersdunyasi.net/2021/05/31/okul-oncesi/" TargetMode="Externa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hyperlink" Target="https://dersdunyasi.net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ersdunyasi.net/" TargetMode="External"/><Relationship Id="rId2" Type="http://schemas.openxmlformats.org/officeDocument/2006/relationships/hyperlink" Target="https://dersdunyasi.net/2021/05/31/okul-oncesi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dersdunyasi.net/2021/05/31/okul-oncesi/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hyperlink" Target="https://dersdunyasi.net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dersdunyasi.net/2021/05/31/okul-oncesi/" TargetMode="Externa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hyperlink" Target="https://dersdunyasi.net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dersdunyasi.net/2021/05/31/okul-oncesi/" TargetMode="Externa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hyperlink" Target="https://dersdunyasi.net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dersdunyasi.net/2021/05/31/okul-oncesi/" TargetMode="Externa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hyperlink" Target="https://dersdunyasi.net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dersdunyasi.net/2021/05/31/okul-oncesi/" TargetMode="Externa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hyperlink" Target="https://dersdunyasi.net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www.youtube.com/watch?v=4OaahqUF7k8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hyperlink" Target="https://dersdunyasi.net/" TargetMode="External"/><Relationship Id="rId4" Type="http://schemas.openxmlformats.org/officeDocument/2006/relationships/hyperlink" Target="https://dersdunyasi.net/2021/05/31/okul-oncesi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www.youtube.com/watch?v=PIXbDDwvhUE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hyperlink" Target="https://dersdunyasi.net/" TargetMode="External"/><Relationship Id="rId4" Type="http://schemas.openxmlformats.org/officeDocument/2006/relationships/hyperlink" Target="https://dersdunyasi.net/2021/05/31/okul-oncesi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pin.it/6UksaUY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hyperlink" Target="https://dersdunyasi.net/" TargetMode="External"/><Relationship Id="rId4" Type="http://schemas.openxmlformats.org/officeDocument/2006/relationships/hyperlink" Target="https://dersdunyasi.net/2021/05/31/okul-oncesi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dersdunyasi.net/2021/05/31/okul-oncesi/" TargetMode="Externa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hyperlink" Target="https://dersdunyasi.net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dersdunyasi.net/2021/05/31/okul-oncesi/" TargetMode="Externa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hyperlink" Target="https://dersdunyasi.net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ersdunyasi.net/2021/05/31/okul-oncesi/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hyperlink" Target="https://dersdunyasi.net/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dersdunyasi.net/2021/05/31/okul-oncesi/" TargetMode="Externa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hyperlink" Target="https://dersdunyasi.net/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dersdunyasi.net/2021/05/31/okul-oncesi/" TargetMode="Externa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hyperlink" Target="https://dersdunyasi.net/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dersdunyasi.net/2021/05/31/okul-oncesi/" TargetMode="Externa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hyperlink" Target="https://dersdunyasi.net/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dersdunyasi.net/2021/05/31/okul-oncesi/" TargetMode="Externa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hyperlink" Target="https://dersdunyasi.net/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dersdunyasi.net/2021/05/31/okul-oncesi/" TargetMode="Externa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hyperlink" Target="https://dersdunyasi.net/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dersdunyasi.net/2021/05/31/okul-oncesi/" TargetMode="Externa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hyperlink" Target="https://dersdunyasi.net/" TargetMode="Externa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5.jpeg"/><Relationship Id="rId7" Type="http://schemas.openxmlformats.org/officeDocument/2006/relationships/hyperlink" Target="https://dersdunyasi.net/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ersdunyasi.net/2021/05/31/okul-oncesi/" TargetMode="External"/><Relationship Id="rId5" Type="http://schemas.openxmlformats.org/officeDocument/2006/relationships/image" Target="../media/image7.jpeg"/><Relationship Id="rId4" Type="http://schemas.openxmlformats.org/officeDocument/2006/relationships/image" Target="../media/image4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dersdunyasi.net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ersdunyasi.net/2021/05/31/okul-oncesi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hyperlink" Target="https://dersdunyasi.net/" TargetMode="External"/><Relationship Id="rId4" Type="http://schemas.openxmlformats.org/officeDocument/2006/relationships/hyperlink" Target="https://dersdunyasi.net/2021/05/31/okul-oncesi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ersdunyasi.net/" TargetMode="External"/><Relationship Id="rId5" Type="http://schemas.openxmlformats.org/officeDocument/2006/relationships/hyperlink" Target="https://dersdunyasi.net/2021/05/31/okul-oncesi/" TargetMode="Externa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hyperlink" Target="https://dersdunyasi.net/" TargetMode="External"/><Relationship Id="rId4" Type="http://schemas.openxmlformats.org/officeDocument/2006/relationships/hyperlink" Target="https://dersdunyasi.net/2021/05/31/okul-oncesi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dersdunyasi.net/" TargetMode="External"/><Relationship Id="rId2" Type="http://schemas.openxmlformats.org/officeDocument/2006/relationships/hyperlink" Target="https://dersdunyasi.net/2021/05/31/okul-oncesi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dersdunyasi.net/2021/05/31/okul-oncesi/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hyperlink" Target="https://dersdunyasi.net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www.youtube.com/watch?v=W_ON_6Mlm5k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hyperlink" Target="https://dersdunyasi.net/" TargetMode="External"/><Relationship Id="rId4" Type="http://schemas.openxmlformats.org/officeDocument/2006/relationships/hyperlink" Target="https://dersdunyasi.net/2021/05/31/okul-oncesi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00531" y="4575749"/>
            <a:ext cx="8915399" cy="844870"/>
          </a:xfrm>
        </p:spPr>
        <p:txBody>
          <a:bodyPr>
            <a:normAutofit fontScale="90000"/>
          </a:bodyPr>
          <a:lstStyle/>
          <a:p>
            <a:r>
              <a:rPr lang="tr-TR" b="1" dirty="0" smtClean="0"/>
              <a:t>Arı Çiziyoruz Bal Yiyoruz </a:t>
            </a:r>
            <a:endParaRPr lang="tr-TR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0531" y="5563879"/>
            <a:ext cx="8915399" cy="1126283"/>
          </a:xfrm>
        </p:spPr>
        <p:txBody>
          <a:bodyPr>
            <a:normAutofit/>
          </a:bodyPr>
          <a:lstStyle/>
          <a:p>
            <a:r>
              <a:rPr lang="tr-TR" sz="4000" b="1" dirty="0" smtClean="0"/>
              <a:t>Okul Öncesi Etkinlikleri</a:t>
            </a:r>
            <a:endParaRPr lang="tr-TR" sz="4000" b="1" dirty="0"/>
          </a:p>
        </p:txBody>
      </p:sp>
      <p:pic>
        <p:nvPicPr>
          <p:cNvPr id="4" name="Picture 2" descr="Arı Sokmasına Ne İyi Gelir? Ne Yapılmalı? Arı Sokması Sonrası Yapılacaklar  Ve Acıyı Dindiren Çözümler - Sağlık Haberleri - Spo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4" r="17639"/>
          <a:stretch/>
        </p:blipFill>
        <p:spPr bwMode="auto">
          <a:xfrm>
            <a:off x="914399" y="406662"/>
            <a:ext cx="2694563" cy="2216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3110" t="18705" r="49678" b="33402"/>
          <a:stretch/>
        </p:blipFill>
        <p:spPr>
          <a:xfrm>
            <a:off x="4826663" y="448563"/>
            <a:ext cx="3058798" cy="22144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24525" t="1158" r="19255" b="167"/>
          <a:stretch/>
        </p:blipFill>
        <p:spPr>
          <a:xfrm>
            <a:off x="9258805" y="400168"/>
            <a:ext cx="2251260" cy="22225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 descr="BEBEKLERE BAL VERİLİR Mİ?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4002" y="2951766"/>
            <a:ext cx="2773540" cy="13867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Bebeklere ne zaman bal verilebilir? Kaç aylık bebek bal yiyebilir? - Güncel  yaşam haberleri – Sözcü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2787" y="2953444"/>
            <a:ext cx="2217457" cy="14790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Çocuk Sağlığında Arı Ürünlerinin Kullanımı | Balkan Bal Evi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753" y="2914004"/>
            <a:ext cx="2570584" cy="14245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Çocuklar Ne Kadar Bal Tüketmelidir? - Balparma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813" y="2951766"/>
            <a:ext cx="2186833" cy="14590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6126403" y="6426787"/>
            <a:ext cx="4422188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sz="1400" b="1" dirty="0">
                <a:hlinkClick r:id="rId9"/>
              </a:rPr>
              <a:t>https://dersdunyasi.net/2021/05/31/okul-oncesi</a:t>
            </a:r>
            <a:r>
              <a:rPr lang="tr-TR" sz="1400" b="1" dirty="0" smtClean="0">
                <a:hlinkClick r:id="rId9"/>
              </a:rPr>
              <a:t>/</a:t>
            </a:r>
            <a:endParaRPr lang="tr-TR" sz="1400" b="1" dirty="0"/>
          </a:p>
        </p:txBody>
      </p:sp>
      <p:pic>
        <p:nvPicPr>
          <p:cNvPr id="13" name="Picture 12">
            <a:hlinkClick r:id="rId10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8591" y="6245949"/>
            <a:ext cx="1363738" cy="58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02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8255" y="624110"/>
            <a:ext cx="9656357" cy="737762"/>
          </a:xfrm>
        </p:spPr>
        <p:txBody>
          <a:bodyPr/>
          <a:lstStyle/>
          <a:p>
            <a:r>
              <a:rPr lang="tr-TR" dirty="0" smtClean="0"/>
              <a:t>Şimdi sizlerden balarısı çizmenizi istiyoruz.</a:t>
            </a:r>
            <a:endParaRPr lang="tr-TR" dirty="0"/>
          </a:p>
        </p:txBody>
      </p:sp>
      <p:pic>
        <p:nvPicPr>
          <p:cNvPr id="8194" name="Picture 2" descr="Arı Sokmasına Ne İyi Gelir? Ne Yapılmalı? Arı Sokması Sonrası Yapılacaklar  Ve Acıyı Dindiren Çözümler - Sağlık Haberleri - Sp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0128" y="1510542"/>
            <a:ext cx="6240213" cy="3514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126403" y="6426787"/>
            <a:ext cx="4422188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sz="1400" b="1" dirty="0">
                <a:hlinkClick r:id="rId3"/>
              </a:rPr>
              <a:t>https://dersdunyasi.net/2021/05/31/okul-oncesi</a:t>
            </a:r>
            <a:r>
              <a:rPr lang="tr-TR" sz="1400" b="1" dirty="0" smtClean="0">
                <a:hlinkClick r:id="rId3"/>
              </a:rPr>
              <a:t>/</a:t>
            </a:r>
            <a:endParaRPr lang="tr-TR" sz="1400" b="1" dirty="0"/>
          </a:p>
        </p:txBody>
      </p:sp>
      <p:pic>
        <p:nvPicPr>
          <p:cNvPr id="6" name="Picture 5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8591" y="6245949"/>
            <a:ext cx="1363738" cy="583792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1623741" y="5281638"/>
            <a:ext cx="8354405" cy="4442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 smtClean="0">
                <a:hlinkClick r:id="rId6"/>
              </a:rPr>
              <a:t>https://www.youtube.com/watch?app=desktop&amp;v=S3M1zBUJcP4</a:t>
            </a:r>
            <a:endParaRPr lang="tr-TR" dirty="0" smtClean="0"/>
          </a:p>
          <a:p>
            <a:endParaRPr lang="tr-TR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623741" y="5670023"/>
            <a:ext cx="8354405" cy="4442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>
                <a:hlinkClick r:id="rId6"/>
              </a:rPr>
              <a:t>https://www.youtube.com/watch?app=desktop&amp;v=hAoHE0mbfvQ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12916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8721" y="624110"/>
            <a:ext cx="9555891" cy="710015"/>
          </a:xfrm>
        </p:spPr>
        <p:txBody>
          <a:bodyPr/>
          <a:lstStyle/>
          <a:p>
            <a:r>
              <a:rPr lang="tr-TR" dirty="0"/>
              <a:t>Arı çizimleri ile ilgili bu videoları </a:t>
            </a:r>
            <a:r>
              <a:rPr lang="tr-TR" dirty="0" smtClean="0"/>
              <a:t>izleyelim:</a:t>
            </a:r>
            <a:endParaRPr lang="tr-T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4125" y="1528997"/>
            <a:ext cx="10170487" cy="4382225"/>
          </a:xfrm>
        </p:spPr>
        <p:txBody>
          <a:bodyPr/>
          <a:lstStyle/>
          <a:p>
            <a:r>
              <a:rPr lang="tr-TR" sz="2000" dirty="0">
                <a:hlinkClick r:id="rId2"/>
              </a:rPr>
              <a:t>https://</a:t>
            </a:r>
            <a:r>
              <a:rPr lang="tr-TR" sz="2000" dirty="0" smtClean="0">
                <a:hlinkClick r:id="rId2"/>
              </a:rPr>
              <a:t>www.youtube.com/watch?app=desktop&amp;v=S3M1zBUJcP4</a:t>
            </a:r>
            <a:endParaRPr lang="tr-TR" sz="2000" dirty="0" smtClean="0"/>
          </a:p>
          <a:p>
            <a:r>
              <a:rPr lang="tr-TR" sz="2400" dirty="0" smtClean="0"/>
              <a:t>8'den </a:t>
            </a:r>
            <a:r>
              <a:rPr lang="tr-TR" sz="2400" dirty="0"/>
              <a:t>Arı Nasıl Çizilir, Kolay Sevimli Arı Çizimi, Çocuklar için Adım Adım Sayılarla Hayvan Çizmek</a:t>
            </a:r>
          </a:p>
        </p:txBody>
      </p:sp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 rotWithShape="1">
          <a:blip r:embed="rId3"/>
          <a:srcRect l="19436" t="33814" r="45453" b="29991"/>
          <a:stretch/>
        </p:blipFill>
        <p:spPr>
          <a:xfrm>
            <a:off x="2996118" y="2870287"/>
            <a:ext cx="5982989" cy="346939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126403" y="6426787"/>
            <a:ext cx="4422188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sz="1400" b="1" dirty="0">
                <a:hlinkClick r:id="rId4"/>
              </a:rPr>
              <a:t>https://dersdunyasi.net/2021/05/31/okul-oncesi</a:t>
            </a:r>
            <a:r>
              <a:rPr lang="tr-TR" sz="1400" b="1" dirty="0" smtClean="0">
                <a:hlinkClick r:id="rId4"/>
              </a:rPr>
              <a:t>/</a:t>
            </a:r>
            <a:endParaRPr lang="tr-TR" sz="1400" b="1" dirty="0"/>
          </a:p>
        </p:txBody>
      </p:sp>
      <p:pic>
        <p:nvPicPr>
          <p:cNvPr id="6" name="Picture 5">
            <a:hlinkClick r:id="rId5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8591" y="6245949"/>
            <a:ext cx="1363738" cy="58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426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8779" y="474208"/>
            <a:ext cx="9645833" cy="1280890"/>
          </a:xfrm>
        </p:spPr>
        <p:txBody>
          <a:bodyPr>
            <a:noAutofit/>
          </a:bodyPr>
          <a:lstStyle/>
          <a:p>
            <a:r>
              <a:rPr lang="tr-TR" sz="2800" dirty="0"/>
              <a:t>Arı Çizimi Nasıl Yapılır?</a:t>
            </a:r>
            <a:r>
              <a:rPr lang="en-SE" sz="2800" dirty="0"/>
              <a:t>💛| </a:t>
            </a:r>
            <a:r>
              <a:rPr lang="tr-TR" sz="2800" dirty="0"/>
              <a:t>Arı Çizimi | Arı Renklendirme Sayfası|Çocuk ve Bebek için Boyama </a:t>
            </a:r>
            <a:r>
              <a:rPr lang="tr-TR" sz="2800" dirty="0" smtClean="0"/>
              <a:t>Öğrenme</a:t>
            </a:r>
            <a:endParaRPr lang="tr-TR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8779" y="1755098"/>
            <a:ext cx="9645833" cy="4156124"/>
          </a:xfrm>
        </p:spPr>
        <p:txBody>
          <a:bodyPr/>
          <a:lstStyle/>
          <a:p>
            <a:r>
              <a:rPr lang="tr-TR" sz="2000" dirty="0">
                <a:hlinkClick r:id="rId2"/>
              </a:rPr>
              <a:t>https://</a:t>
            </a:r>
            <a:r>
              <a:rPr lang="tr-TR" sz="2000" dirty="0" smtClean="0">
                <a:hlinkClick r:id="rId2"/>
              </a:rPr>
              <a:t>www.youtube.com/watch?app=desktop&amp;v=hAoHE0mbfvQ</a:t>
            </a:r>
            <a:endParaRPr lang="tr-TR" sz="2000" dirty="0" smtClean="0"/>
          </a:p>
          <a:p>
            <a:endParaRPr lang="tr-T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9535" t="40657" r="45301" b="23606"/>
          <a:stretch/>
        </p:blipFill>
        <p:spPr>
          <a:xfrm>
            <a:off x="2509705" y="2338466"/>
            <a:ext cx="7069009" cy="40411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126403" y="6426787"/>
            <a:ext cx="4422188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sz="1400" b="1" dirty="0">
                <a:hlinkClick r:id="rId4"/>
              </a:rPr>
              <a:t>https://dersdunyasi.net/2021/05/31/okul-oncesi</a:t>
            </a:r>
            <a:r>
              <a:rPr lang="tr-TR" sz="1400" b="1" dirty="0" smtClean="0">
                <a:hlinkClick r:id="rId4"/>
              </a:rPr>
              <a:t>/</a:t>
            </a:r>
            <a:endParaRPr lang="tr-TR" sz="1400" b="1" dirty="0"/>
          </a:p>
        </p:txBody>
      </p:sp>
      <p:pic>
        <p:nvPicPr>
          <p:cNvPr id="6" name="Picture 5">
            <a:hlinkClick r:id="rId5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8591" y="6245949"/>
            <a:ext cx="1363738" cy="58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66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6542" y="441213"/>
            <a:ext cx="8911687" cy="1280890"/>
          </a:xfrm>
        </p:spPr>
        <p:txBody>
          <a:bodyPr>
            <a:normAutofit/>
          </a:bodyPr>
          <a:lstStyle/>
          <a:p>
            <a:r>
              <a:rPr lang="tr-TR" dirty="0" smtClean="0"/>
              <a:t>Çizdiğiniz arıları dilediğiniz gibi boyayıp süsleyebilirsiniz.</a:t>
            </a:r>
            <a:endParaRPr lang="tr-T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019" t="18254" r="34496" b="27486"/>
          <a:stretch/>
        </p:blipFill>
        <p:spPr>
          <a:xfrm>
            <a:off x="5739318" y="1722103"/>
            <a:ext cx="6046806" cy="30512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903" y="3353069"/>
            <a:ext cx="5049903" cy="284057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126403" y="6426787"/>
            <a:ext cx="4422188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sz="1400" b="1" dirty="0">
                <a:hlinkClick r:id="rId4"/>
              </a:rPr>
              <a:t>https://dersdunyasi.net/2021/05/31/okul-oncesi</a:t>
            </a:r>
            <a:r>
              <a:rPr lang="tr-TR" sz="1400" b="1" dirty="0" smtClean="0">
                <a:hlinkClick r:id="rId4"/>
              </a:rPr>
              <a:t>/</a:t>
            </a:r>
            <a:endParaRPr lang="tr-TR" sz="1400" b="1" dirty="0"/>
          </a:p>
        </p:txBody>
      </p:sp>
      <p:pic>
        <p:nvPicPr>
          <p:cNvPr id="8" name="Picture 7">
            <a:hlinkClick r:id="rId5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8591" y="6245949"/>
            <a:ext cx="1363738" cy="58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264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8463" y="694449"/>
            <a:ext cx="10088544" cy="682176"/>
          </a:xfrm>
        </p:spPr>
        <p:txBody>
          <a:bodyPr>
            <a:normAutofit/>
          </a:bodyPr>
          <a:lstStyle/>
          <a:p>
            <a:r>
              <a:rPr lang="tr-TR" sz="3200" dirty="0" smtClean="0"/>
              <a:t>Şimdi arkadaşlarımızın yaptığı resimlere bakıyoruz</a:t>
            </a:r>
            <a:endParaRPr lang="tr-TR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068" y="1672910"/>
            <a:ext cx="3580471" cy="4773962"/>
          </a:xfrm>
        </p:spPr>
      </p:pic>
      <p:sp>
        <p:nvSpPr>
          <p:cNvPr id="5" name="Rectangle 4"/>
          <p:cNvSpPr/>
          <p:nvPr/>
        </p:nvSpPr>
        <p:spPr>
          <a:xfrm>
            <a:off x="6126403" y="6426787"/>
            <a:ext cx="4422188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sz="1400" b="1" dirty="0">
                <a:hlinkClick r:id="rId3"/>
              </a:rPr>
              <a:t>https://dersdunyasi.net/2021/05/31/okul-oncesi</a:t>
            </a:r>
            <a:r>
              <a:rPr lang="tr-TR" sz="1400" b="1" dirty="0" smtClean="0">
                <a:hlinkClick r:id="rId3"/>
              </a:rPr>
              <a:t>/</a:t>
            </a:r>
            <a:endParaRPr lang="tr-TR" sz="1400" b="1" dirty="0"/>
          </a:p>
        </p:txBody>
      </p:sp>
      <p:pic>
        <p:nvPicPr>
          <p:cNvPr id="6" name="Picture 5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8591" y="6245949"/>
            <a:ext cx="1363738" cy="58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401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702" y="429555"/>
            <a:ext cx="4747098" cy="6329465"/>
          </a:xfrm>
        </p:spPr>
      </p:pic>
      <p:sp>
        <p:nvSpPr>
          <p:cNvPr id="5" name="Rectangle 4"/>
          <p:cNvSpPr/>
          <p:nvPr/>
        </p:nvSpPr>
        <p:spPr>
          <a:xfrm>
            <a:off x="6126403" y="6426787"/>
            <a:ext cx="4422188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sz="1400" b="1" dirty="0">
                <a:hlinkClick r:id="rId3"/>
              </a:rPr>
              <a:t>https://dersdunyasi.net/2021/05/31/okul-oncesi</a:t>
            </a:r>
            <a:r>
              <a:rPr lang="tr-TR" sz="1400" b="1" dirty="0" smtClean="0">
                <a:hlinkClick r:id="rId3"/>
              </a:rPr>
              <a:t>/</a:t>
            </a:r>
            <a:endParaRPr lang="tr-TR" sz="1400" b="1" dirty="0"/>
          </a:p>
        </p:txBody>
      </p:sp>
      <p:pic>
        <p:nvPicPr>
          <p:cNvPr id="6" name="Picture 5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8591" y="6245949"/>
            <a:ext cx="1363738" cy="58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82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976" y="333983"/>
            <a:ext cx="8312431" cy="6234324"/>
          </a:xfrm>
        </p:spPr>
      </p:pic>
      <p:sp>
        <p:nvSpPr>
          <p:cNvPr id="5" name="Rectangle 4"/>
          <p:cNvSpPr/>
          <p:nvPr/>
        </p:nvSpPr>
        <p:spPr>
          <a:xfrm>
            <a:off x="6126403" y="6426787"/>
            <a:ext cx="4422188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sz="1400" b="1" dirty="0">
                <a:hlinkClick r:id="rId3"/>
              </a:rPr>
              <a:t>https://dersdunyasi.net/2021/05/31/okul-oncesi</a:t>
            </a:r>
            <a:r>
              <a:rPr lang="tr-TR" sz="1400" b="1" dirty="0" smtClean="0">
                <a:hlinkClick r:id="rId3"/>
              </a:rPr>
              <a:t>/</a:t>
            </a:r>
            <a:endParaRPr lang="tr-TR" sz="1400" b="1" dirty="0"/>
          </a:p>
        </p:txBody>
      </p:sp>
      <p:pic>
        <p:nvPicPr>
          <p:cNvPr id="6" name="Picture 5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8591" y="6245949"/>
            <a:ext cx="1363738" cy="58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404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133523" y="-735949"/>
            <a:ext cx="6252452" cy="8336603"/>
          </a:xfrm>
        </p:spPr>
      </p:pic>
      <p:sp>
        <p:nvSpPr>
          <p:cNvPr id="5" name="Rectangle 4"/>
          <p:cNvSpPr/>
          <p:nvPr/>
        </p:nvSpPr>
        <p:spPr>
          <a:xfrm>
            <a:off x="6126403" y="6426787"/>
            <a:ext cx="4422188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sz="1400" b="1" dirty="0">
                <a:hlinkClick r:id="rId3"/>
              </a:rPr>
              <a:t>https://dersdunyasi.net/2021/05/31/okul-oncesi</a:t>
            </a:r>
            <a:r>
              <a:rPr lang="tr-TR" sz="1400" b="1" dirty="0" smtClean="0">
                <a:hlinkClick r:id="rId3"/>
              </a:rPr>
              <a:t>/</a:t>
            </a:r>
            <a:endParaRPr lang="tr-TR" sz="1400" b="1" dirty="0"/>
          </a:p>
        </p:txBody>
      </p:sp>
      <p:pic>
        <p:nvPicPr>
          <p:cNvPr id="6" name="Picture 5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8591" y="6245949"/>
            <a:ext cx="1363738" cy="58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158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03174" y="-602196"/>
            <a:ext cx="6135719" cy="8180961"/>
          </a:xfrm>
        </p:spPr>
      </p:pic>
      <p:sp>
        <p:nvSpPr>
          <p:cNvPr id="5" name="Rectangle 4"/>
          <p:cNvSpPr/>
          <p:nvPr/>
        </p:nvSpPr>
        <p:spPr>
          <a:xfrm>
            <a:off x="6126403" y="6426787"/>
            <a:ext cx="4422188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sz="1400" b="1" dirty="0">
                <a:hlinkClick r:id="rId3"/>
              </a:rPr>
              <a:t>https://dersdunyasi.net/2021/05/31/okul-oncesi</a:t>
            </a:r>
            <a:r>
              <a:rPr lang="tr-TR" sz="1400" b="1" dirty="0" smtClean="0">
                <a:hlinkClick r:id="rId3"/>
              </a:rPr>
              <a:t>/</a:t>
            </a:r>
            <a:endParaRPr lang="tr-TR" sz="1400" b="1" dirty="0"/>
          </a:p>
        </p:txBody>
      </p:sp>
      <p:pic>
        <p:nvPicPr>
          <p:cNvPr id="6" name="Picture 5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8591" y="6245949"/>
            <a:ext cx="1363738" cy="58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330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79438" y="-575443"/>
            <a:ext cx="6077353" cy="8103139"/>
          </a:xfrm>
        </p:spPr>
      </p:pic>
      <p:sp>
        <p:nvSpPr>
          <p:cNvPr id="5" name="Rectangle 4"/>
          <p:cNvSpPr/>
          <p:nvPr/>
        </p:nvSpPr>
        <p:spPr>
          <a:xfrm>
            <a:off x="6126403" y="6426787"/>
            <a:ext cx="4422188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sz="1400" b="1" dirty="0">
                <a:hlinkClick r:id="rId3"/>
              </a:rPr>
              <a:t>https://dersdunyasi.net/2021/05/31/okul-oncesi</a:t>
            </a:r>
            <a:r>
              <a:rPr lang="tr-TR" sz="1400" b="1" dirty="0" smtClean="0">
                <a:hlinkClick r:id="rId3"/>
              </a:rPr>
              <a:t>/</a:t>
            </a:r>
            <a:endParaRPr lang="tr-TR" sz="1400" b="1" dirty="0"/>
          </a:p>
        </p:txBody>
      </p:sp>
      <p:pic>
        <p:nvPicPr>
          <p:cNvPr id="6" name="Picture 5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8591" y="6245949"/>
            <a:ext cx="1363738" cy="58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650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4712" y="720894"/>
            <a:ext cx="8911687" cy="623235"/>
          </a:xfrm>
        </p:spPr>
        <p:txBody>
          <a:bodyPr>
            <a:normAutofit fontScale="90000"/>
          </a:bodyPr>
          <a:lstStyle/>
          <a:p>
            <a:r>
              <a:rPr lang="tr-TR" dirty="0" smtClean="0"/>
              <a:t>Hiç bal yediniz mi?</a:t>
            </a:r>
            <a:endParaRPr lang="tr-TR" dirty="0"/>
          </a:p>
        </p:txBody>
      </p:sp>
      <p:sp>
        <p:nvSpPr>
          <p:cNvPr id="5" name="Rectangle 4"/>
          <p:cNvSpPr/>
          <p:nvPr/>
        </p:nvSpPr>
        <p:spPr>
          <a:xfrm>
            <a:off x="6126403" y="6426787"/>
            <a:ext cx="4422188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sz="1400" b="1" dirty="0">
                <a:hlinkClick r:id="rId2"/>
              </a:rPr>
              <a:t>https://dersdunyasi.net/2021/05/31/okul-oncesi</a:t>
            </a:r>
            <a:r>
              <a:rPr lang="tr-TR" sz="1400" b="1" dirty="0" smtClean="0">
                <a:hlinkClick r:id="rId2"/>
              </a:rPr>
              <a:t>/</a:t>
            </a:r>
            <a:endParaRPr lang="tr-TR" sz="1400" b="1" dirty="0"/>
          </a:p>
        </p:txBody>
      </p:sp>
      <p:pic>
        <p:nvPicPr>
          <p:cNvPr id="6" name="Picture 5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8591" y="6245949"/>
            <a:ext cx="1363738" cy="583792"/>
          </a:xfrm>
          <a:prstGeom prst="rect">
            <a:avLst/>
          </a:prstGeom>
        </p:spPr>
      </p:pic>
      <p:pic>
        <p:nvPicPr>
          <p:cNvPr id="7" name="Picture 2" descr="Arı Sütü Bal Polen Propolis Karışımı'nın Faydaları %100 Enerji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743" y="1624518"/>
            <a:ext cx="4927843" cy="2966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alın faydaları nelerdir, ne işe yarar? Bal kaç kalori, kilo yapar mı? -  Saba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555" y="2966188"/>
            <a:ext cx="5427966" cy="2836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9944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987" y="294823"/>
            <a:ext cx="4659549" cy="6212733"/>
          </a:xfrm>
        </p:spPr>
      </p:pic>
      <p:sp>
        <p:nvSpPr>
          <p:cNvPr id="5" name="Rectangle 4"/>
          <p:cNvSpPr/>
          <p:nvPr/>
        </p:nvSpPr>
        <p:spPr>
          <a:xfrm>
            <a:off x="6126403" y="6426787"/>
            <a:ext cx="4422188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sz="1400" b="1" dirty="0">
                <a:hlinkClick r:id="rId3"/>
              </a:rPr>
              <a:t>https://dersdunyasi.net/2021/05/31/okul-oncesi</a:t>
            </a:r>
            <a:r>
              <a:rPr lang="tr-TR" sz="1400" b="1" dirty="0" smtClean="0">
                <a:hlinkClick r:id="rId3"/>
              </a:rPr>
              <a:t>/</a:t>
            </a:r>
            <a:endParaRPr lang="tr-TR" sz="1400" b="1" dirty="0"/>
          </a:p>
        </p:txBody>
      </p:sp>
      <p:pic>
        <p:nvPicPr>
          <p:cNvPr id="6" name="Picture 5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8591" y="6245949"/>
            <a:ext cx="1363738" cy="58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340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52688" y="-599763"/>
            <a:ext cx="6091944" cy="8122594"/>
          </a:xfrm>
        </p:spPr>
      </p:pic>
      <p:sp>
        <p:nvSpPr>
          <p:cNvPr id="5" name="Rectangle 4"/>
          <p:cNvSpPr/>
          <p:nvPr/>
        </p:nvSpPr>
        <p:spPr>
          <a:xfrm>
            <a:off x="6126403" y="6426787"/>
            <a:ext cx="4422188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sz="1400" b="1" dirty="0">
                <a:hlinkClick r:id="rId3"/>
              </a:rPr>
              <a:t>https://dersdunyasi.net/2021/05/31/okul-oncesi</a:t>
            </a:r>
            <a:r>
              <a:rPr lang="tr-TR" sz="1400" b="1" dirty="0" smtClean="0">
                <a:hlinkClick r:id="rId3"/>
              </a:rPr>
              <a:t>/</a:t>
            </a:r>
            <a:endParaRPr lang="tr-TR" sz="1400" b="1" dirty="0"/>
          </a:p>
        </p:txBody>
      </p:sp>
      <p:pic>
        <p:nvPicPr>
          <p:cNvPr id="6" name="Picture 5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8591" y="6245949"/>
            <a:ext cx="1363738" cy="58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025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663325" y="-536176"/>
            <a:ext cx="5987668" cy="7983558"/>
          </a:xfrm>
        </p:spPr>
      </p:pic>
      <p:sp>
        <p:nvSpPr>
          <p:cNvPr id="5" name="Rectangle 4"/>
          <p:cNvSpPr/>
          <p:nvPr/>
        </p:nvSpPr>
        <p:spPr>
          <a:xfrm>
            <a:off x="6126403" y="6426787"/>
            <a:ext cx="4422188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sz="1400" b="1" dirty="0">
                <a:hlinkClick r:id="rId3"/>
              </a:rPr>
              <a:t>https://dersdunyasi.net/2021/05/31/okul-oncesi</a:t>
            </a:r>
            <a:r>
              <a:rPr lang="tr-TR" sz="1400" b="1" dirty="0" smtClean="0">
                <a:hlinkClick r:id="rId3"/>
              </a:rPr>
              <a:t>/</a:t>
            </a:r>
            <a:endParaRPr lang="tr-TR" sz="1400" b="1" dirty="0"/>
          </a:p>
        </p:txBody>
      </p:sp>
      <p:pic>
        <p:nvPicPr>
          <p:cNvPr id="6" name="Picture 5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8591" y="6245949"/>
            <a:ext cx="1363738" cy="58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778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50" t="31458" r="38357" b="41851"/>
          <a:stretch/>
        </p:blipFill>
        <p:spPr>
          <a:xfrm>
            <a:off x="3142031" y="624110"/>
            <a:ext cx="5593407" cy="5873080"/>
          </a:xfrm>
        </p:spPr>
      </p:pic>
      <p:sp>
        <p:nvSpPr>
          <p:cNvPr id="5" name="Rectangle 4"/>
          <p:cNvSpPr/>
          <p:nvPr/>
        </p:nvSpPr>
        <p:spPr>
          <a:xfrm>
            <a:off x="6126403" y="6426787"/>
            <a:ext cx="4422188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sz="1400" b="1" dirty="0">
                <a:hlinkClick r:id="rId3"/>
              </a:rPr>
              <a:t>https://dersdunyasi.net/2021/05/31/okul-oncesi</a:t>
            </a:r>
            <a:r>
              <a:rPr lang="tr-TR" sz="1400" b="1" dirty="0" smtClean="0">
                <a:hlinkClick r:id="rId3"/>
              </a:rPr>
              <a:t>/</a:t>
            </a:r>
            <a:endParaRPr lang="tr-TR" sz="1400" b="1" dirty="0"/>
          </a:p>
        </p:txBody>
      </p:sp>
      <p:pic>
        <p:nvPicPr>
          <p:cNvPr id="6" name="Picture 5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8591" y="6245949"/>
            <a:ext cx="1363738" cy="58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943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15" t="31750" r="68883" b="40280"/>
          <a:stretch/>
        </p:blipFill>
        <p:spPr>
          <a:xfrm>
            <a:off x="3653240" y="624110"/>
            <a:ext cx="4994649" cy="5815206"/>
          </a:xfrm>
        </p:spPr>
      </p:pic>
      <p:sp>
        <p:nvSpPr>
          <p:cNvPr id="5" name="Rectangle 4"/>
          <p:cNvSpPr/>
          <p:nvPr/>
        </p:nvSpPr>
        <p:spPr>
          <a:xfrm>
            <a:off x="6126403" y="6426787"/>
            <a:ext cx="4422188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sz="1400" b="1" dirty="0">
                <a:hlinkClick r:id="rId3"/>
              </a:rPr>
              <a:t>https://dersdunyasi.net/2021/05/31/okul-oncesi</a:t>
            </a:r>
            <a:r>
              <a:rPr lang="tr-TR" sz="1400" b="1" dirty="0" smtClean="0">
                <a:hlinkClick r:id="rId3"/>
              </a:rPr>
              <a:t>/</a:t>
            </a:r>
            <a:endParaRPr lang="tr-TR" sz="1400" b="1" dirty="0"/>
          </a:p>
        </p:txBody>
      </p:sp>
      <p:pic>
        <p:nvPicPr>
          <p:cNvPr id="6" name="Picture 5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8591" y="6245949"/>
            <a:ext cx="1363738" cy="58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248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3849" y="399258"/>
            <a:ext cx="9750763" cy="1280890"/>
          </a:xfrm>
        </p:spPr>
        <p:txBody>
          <a:bodyPr/>
          <a:lstStyle/>
          <a:p>
            <a:r>
              <a:rPr lang="tr-TR" dirty="0"/>
              <a:t>Resmimizi çizerken ve boyarken arılarla ilgili müzikleri dinleyelim.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1780162"/>
            <a:ext cx="9675812" cy="4131060"/>
          </a:xfrm>
        </p:spPr>
        <p:txBody>
          <a:bodyPr/>
          <a:lstStyle/>
          <a:p>
            <a:r>
              <a:rPr lang="tr-TR" sz="2000" dirty="0">
                <a:hlinkClick r:id="rId2"/>
              </a:rPr>
              <a:t>https://</a:t>
            </a:r>
            <a:r>
              <a:rPr lang="tr-TR" sz="2000" dirty="0" smtClean="0">
                <a:hlinkClick r:id="rId2"/>
              </a:rPr>
              <a:t>www.youtube.com/watch?v=4OaahqUF7k8</a:t>
            </a:r>
            <a:endParaRPr lang="tr-TR" sz="2000" dirty="0" smtClean="0"/>
          </a:p>
          <a:p>
            <a:r>
              <a:rPr lang="tr-TR" b="1" dirty="0" smtClean="0"/>
              <a:t>Arı </a:t>
            </a:r>
            <a:r>
              <a:rPr lang="tr-TR" b="1" dirty="0"/>
              <a:t>Vız Vız | Bebek Şarkıları | Adisebaba TV Çizgi Film Çocuk Şarkıları 2016</a:t>
            </a:r>
          </a:p>
          <a:p>
            <a:endParaRPr lang="tr-TR" dirty="0"/>
          </a:p>
        </p:txBody>
      </p:sp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 rotWithShape="1">
          <a:blip r:embed="rId3"/>
          <a:srcRect l="17161" t="25067" r="37779" b="28848"/>
          <a:stretch/>
        </p:blipFill>
        <p:spPr>
          <a:xfrm>
            <a:off x="2509737" y="2665563"/>
            <a:ext cx="6662911" cy="383319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126403" y="6426787"/>
            <a:ext cx="4422188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sz="1400" b="1" dirty="0">
                <a:hlinkClick r:id="rId4"/>
              </a:rPr>
              <a:t>https://dersdunyasi.net/2021/05/31/okul-oncesi</a:t>
            </a:r>
            <a:r>
              <a:rPr lang="tr-TR" sz="1400" b="1" dirty="0" smtClean="0">
                <a:hlinkClick r:id="rId4"/>
              </a:rPr>
              <a:t>/</a:t>
            </a:r>
            <a:endParaRPr lang="tr-TR" sz="1400" b="1" dirty="0"/>
          </a:p>
        </p:txBody>
      </p:sp>
      <p:pic>
        <p:nvPicPr>
          <p:cNvPr id="6" name="Picture 5">
            <a:hlinkClick r:id="rId5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8591" y="6245949"/>
            <a:ext cx="1363738" cy="58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32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0903" y="624110"/>
            <a:ext cx="9393710" cy="698852"/>
          </a:xfrm>
        </p:spPr>
        <p:txBody>
          <a:bodyPr>
            <a:normAutofit fontScale="90000"/>
          </a:bodyPr>
          <a:lstStyle/>
          <a:p>
            <a:r>
              <a:rPr lang="tr-TR" dirty="0"/>
              <a:t>Çiçekler ve Arılar | Çocuk Şarkısı | Ezo Sunal</a:t>
            </a:r>
            <a:br>
              <a:rPr lang="tr-TR" dirty="0"/>
            </a:br>
            <a:endParaRPr lang="tr-T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10903" y="1692613"/>
            <a:ext cx="9393709" cy="4218609"/>
          </a:xfrm>
        </p:spPr>
        <p:txBody>
          <a:bodyPr/>
          <a:lstStyle/>
          <a:p>
            <a:r>
              <a:rPr lang="tr-TR" sz="2000" dirty="0">
                <a:hlinkClick r:id="rId2"/>
              </a:rPr>
              <a:t>https://</a:t>
            </a:r>
            <a:r>
              <a:rPr lang="tr-TR" sz="2000" dirty="0" smtClean="0">
                <a:hlinkClick r:id="rId2"/>
              </a:rPr>
              <a:t>www.youtube.com/watch?v=PIXbDDwvhUE</a:t>
            </a:r>
            <a:endParaRPr lang="tr-TR" sz="2000" dirty="0" smtClean="0"/>
          </a:p>
          <a:p>
            <a:endParaRPr lang="tr-TR" sz="2000" dirty="0" smtClean="0"/>
          </a:p>
          <a:p>
            <a:endParaRPr lang="tr-TR" dirty="0"/>
          </a:p>
        </p:txBody>
      </p:sp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 rotWithShape="1">
          <a:blip r:embed="rId3"/>
          <a:srcRect l="17271" t="39376" r="37757" b="14940"/>
          <a:stretch/>
        </p:blipFill>
        <p:spPr>
          <a:xfrm>
            <a:off x="2743199" y="2289985"/>
            <a:ext cx="6984461" cy="399088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126403" y="6426787"/>
            <a:ext cx="4422188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sz="1400" b="1" dirty="0">
                <a:hlinkClick r:id="rId4"/>
              </a:rPr>
              <a:t>https://dersdunyasi.net/2021/05/31/okul-oncesi</a:t>
            </a:r>
            <a:r>
              <a:rPr lang="tr-TR" sz="1400" b="1" dirty="0" smtClean="0">
                <a:hlinkClick r:id="rId4"/>
              </a:rPr>
              <a:t>/</a:t>
            </a:r>
            <a:endParaRPr lang="tr-TR" sz="1400" b="1" dirty="0"/>
          </a:p>
        </p:txBody>
      </p:sp>
      <p:pic>
        <p:nvPicPr>
          <p:cNvPr id="6" name="Picture 5">
            <a:hlinkClick r:id="rId5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8591" y="6245949"/>
            <a:ext cx="1363738" cy="58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405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4167" y="624110"/>
            <a:ext cx="8911687" cy="659941"/>
          </a:xfrm>
        </p:spPr>
        <p:txBody>
          <a:bodyPr/>
          <a:lstStyle/>
          <a:p>
            <a:r>
              <a:rPr lang="tr-TR" dirty="0" smtClean="0"/>
              <a:t>Arılarla ilgili bir etkinlik yapıyoruz</a:t>
            </a:r>
            <a:endParaRPr lang="tr-T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6621" y="1478604"/>
            <a:ext cx="9597991" cy="4432618"/>
          </a:xfrm>
        </p:spPr>
        <p:txBody>
          <a:bodyPr/>
          <a:lstStyle/>
          <a:p>
            <a:r>
              <a:rPr lang="tr-TR" dirty="0" smtClean="0">
                <a:hlinkClick r:id="rId2"/>
              </a:rPr>
              <a:t>https</a:t>
            </a:r>
            <a:r>
              <a:rPr lang="tr-TR" dirty="0">
                <a:hlinkClick r:id="rId2"/>
              </a:rPr>
              <a:t>://</a:t>
            </a:r>
            <a:r>
              <a:rPr lang="tr-TR" dirty="0" smtClean="0">
                <a:hlinkClick r:id="rId2"/>
              </a:rPr>
              <a:t>pin.it/6UksaUY</a:t>
            </a:r>
            <a:endParaRPr lang="tr-TR" dirty="0" smtClean="0"/>
          </a:p>
          <a:p>
            <a:endParaRPr lang="tr-TR" dirty="0" smtClean="0"/>
          </a:p>
          <a:p>
            <a:endParaRPr lang="tr-TR" dirty="0"/>
          </a:p>
        </p:txBody>
      </p:sp>
      <p:pic>
        <p:nvPicPr>
          <p:cNvPr id="5" name="Picture 4">
            <a:hlinkClick r:id="rId2"/>
          </p:cNvPr>
          <p:cNvPicPr>
            <a:picLocks noChangeAspect="1"/>
          </p:cNvPicPr>
          <p:nvPr/>
        </p:nvPicPr>
        <p:blipFill rotWithShape="1">
          <a:blip r:embed="rId3"/>
          <a:srcRect l="15897" t="28935" r="16720" b="5364"/>
          <a:stretch/>
        </p:blipFill>
        <p:spPr>
          <a:xfrm>
            <a:off x="2291025" y="2147144"/>
            <a:ext cx="7700645" cy="422351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126403" y="6426787"/>
            <a:ext cx="4422188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sz="1400" b="1" dirty="0">
                <a:hlinkClick r:id="rId4"/>
              </a:rPr>
              <a:t>https://dersdunyasi.net/2021/05/31/okul-oncesi</a:t>
            </a:r>
            <a:r>
              <a:rPr lang="tr-TR" sz="1400" b="1" dirty="0" smtClean="0">
                <a:hlinkClick r:id="rId4"/>
              </a:rPr>
              <a:t>/</a:t>
            </a:r>
            <a:endParaRPr lang="tr-TR" sz="1400" b="1" dirty="0"/>
          </a:p>
        </p:txBody>
      </p:sp>
      <p:pic>
        <p:nvPicPr>
          <p:cNvPr id="7" name="Picture 6">
            <a:hlinkClick r:id="rId5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8591" y="6245949"/>
            <a:ext cx="1363738" cy="58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617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Şimdi de arkadaşlarınızın yaptığı etkinliklere bakalım</a:t>
            </a:r>
            <a:endParaRPr lang="tr-T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08091" y="1129219"/>
            <a:ext cx="4654681" cy="6206243"/>
          </a:xfrm>
        </p:spPr>
      </p:pic>
      <p:sp>
        <p:nvSpPr>
          <p:cNvPr id="5" name="Rectangle 4"/>
          <p:cNvSpPr/>
          <p:nvPr/>
        </p:nvSpPr>
        <p:spPr>
          <a:xfrm>
            <a:off x="6126403" y="6426787"/>
            <a:ext cx="4422188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sz="1400" b="1" dirty="0">
                <a:hlinkClick r:id="rId3"/>
              </a:rPr>
              <a:t>https://dersdunyasi.net/2021/05/31/okul-oncesi</a:t>
            </a:r>
            <a:r>
              <a:rPr lang="tr-TR" sz="1400" b="1" dirty="0" smtClean="0">
                <a:hlinkClick r:id="rId3"/>
              </a:rPr>
              <a:t>/</a:t>
            </a:r>
            <a:endParaRPr lang="tr-TR" sz="1400" b="1" dirty="0"/>
          </a:p>
        </p:txBody>
      </p:sp>
      <p:pic>
        <p:nvPicPr>
          <p:cNvPr id="6" name="Picture 5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8591" y="6245949"/>
            <a:ext cx="1363738" cy="58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022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545" y="437449"/>
            <a:ext cx="8103140" cy="6077355"/>
          </a:xfrm>
        </p:spPr>
      </p:pic>
      <p:sp>
        <p:nvSpPr>
          <p:cNvPr id="6" name="Rectangle 5"/>
          <p:cNvSpPr/>
          <p:nvPr/>
        </p:nvSpPr>
        <p:spPr>
          <a:xfrm>
            <a:off x="6126403" y="6426787"/>
            <a:ext cx="4422188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sz="1400" b="1" dirty="0">
                <a:hlinkClick r:id="rId3"/>
              </a:rPr>
              <a:t>https://dersdunyasi.net/2021/05/31/okul-oncesi</a:t>
            </a:r>
            <a:r>
              <a:rPr lang="tr-TR" sz="1400" b="1" dirty="0" smtClean="0">
                <a:hlinkClick r:id="rId3"/>
              </a:rPr>
              <a:t>/</a:t>
            </a:r>
            <a:endParaRPr lang="tr-TR" sz="1400" b="1" dirty="0"/>
          </a:p>
        </p:txBody>
      </p:sp>
      <p:pic>
        <p:nvPicPr>
          <p:cNvPr id="7" name="Picture 6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8591" y="6245949"/>
            <a:ext cx="1363738" cy="58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29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5261" y="624110"/>
            <a:ext cx="9844390" cy="679396"/>
          </a:xfrm>
        </p:spPr>
        <p:txBody>
          <a:bodyPr>
            <a:normAutofit/>
          </a:bodyPr>
          <a:lstStyle/>
          <a:p>
            <a:r>
              <a:rPr lang="tr-TR" dirty="0" smtClean="0"/>
              <a:t>Peki bal nasıl yapılmış, hiç düşündünüz mü?</a:t>
            </a:r>
            <a:endParaRPr lang="tr-T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050" name="Picture 2" descr="BAL HASADI NEDİR, NASIL YAPILIR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681" y="1552395"/>
            <a:ext cx="7401094" cy="4444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126403" y="6426787"/>
            <a:ext cx="4422188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sz="1400" b="1" dirty="0">
                <a:hlinkClick r:id="rId3"/>
              </a:rPr>
              <a:t>https://dersdunyasi.net/2021/05/31/okul-oncesi</a:t>
            </a:r>
            <a:r>
              <a:rPr lang="tr-TR" sz="1400" b="1" dirty="0" smtClean="0">
                <a:hlinkClick r:id="rId3"/>
              </a:rPr>
              <a:t>/</a:t>
            </a:r>
            <a:endParaRPr lang="tr-TR" sz="1400" b="1" dirty="0"/>
          </a:p>
        </p:txBody>
      </p:sp>
      <p:pic>
        <p:nvPicPr>
          <p:cNvPr id="6" name="Picture 5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8591" y="6245949"/>
            <a:ext cx="1363738" cy="58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976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643" y="568772"/>
            <a:ext cx="7782127" cy="5836596"/>
          </a:xfrm>
        </p:spPr>
      </p:pic>
      <p:sp>
        <p:nvSpPr>
          <p:cNvPr id="5" name="Rectangle 4"/>
          <p:cNvSpPr/>
          <p:nvPr/>
        </p:nvSpPr>
        <p:spPr>
          <a:xfrm>
            <a:off x="6126403" y="6426787"/>
            <a:ext cx="4422188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sz="1400" b="1" dirty="0">
                <a:hlinkClick r:id="rId3"/>
              </a:rPr>
              <a:t>https://dersdunyasi.net/2021/05/31/okul-oncesi</a:t>
            </a:r>
            <a:r>
              <a:rPr lang="tr-TR" sz="1400" b="1" dirty="0" smtClean="0">
                <a:hlinkClick r:id="rId3"/>
              </a:rPr>
              <a:t>/</a:t>
            </a:r>
            <a:endParaRPr lang="tr-TR" sz="1400" b="1" dirty="0"/>
          </a:p>
        </p:txBody>
      </p:sp>
      <p:pic>
        <p:nvPicPr>
          <p:cNvPr id="6" name="Picture 5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8591" y="6245949"/>
            <a:ext cx="1363738" cy="58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038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429001" y="-418585"/>
            <a:ext cx="5924143" cy="7898858"/>
          </a:xfrm>
        </p:spPr>
      </p:pic>
      <p:sp>
        <p:nvSpPr>
          <p:cNvPr id="7" name="Rectangle 6"/>
          <p:cNvSpPr/>
          <p:nvPr/>
        </p:nvSpPr>
        <p:spPr>
          <a:xfrm>
            <a:off x="6126403" y="6426787"/>
            <a:ext cx="4422188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sz="1400" b="1" dirty="0">
                <a:hlinkClick r:id="rId3"/>
              </a:rPr>
              <a:t>https://dersdunyasi.net/2021/05/31/okul-oncesi</a:t>
            </a:r>
            <a:r>
              <a:rPr lang="tr-TR" sz="1400" b="1" dirty="0" smtClean="0">
                <a:hlinkClick r:id="rId3"/>
              </a:rPr>
              <a:t>/</a:t>
            </a:r>
            <a:endParaRPr lang="tr-TR" sz="1400" b="1" dirty="0"/>
          </a:p>
        </p:txBody>
      </p:sp>
      <p:pic>
        <p:nvPicPr>
          <p:cNvPr id="8" name="Picture 7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8591" y="6245949"/>
            <a:ext cx="1363738" cy="58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965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94029" y="-504918"/>
            <a:ext cx="5873073" cy="7830765"/>
          </a:xfrm>
        </p:spPr>
      </p:pic>
      <p:sp>
        <p:nvSpPr>
          <p:cNvPr id="5" name="Rectangle 4"/>
          <p:cNvSpPr/>
          <p:nvPr/>
        </p:nvSpPr>
        <p:spPr>
          <a:xfrm>
            <a:off x="6126403" y="6426787"/>
            <a:ext cx="4422188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sz="1400" b="1" dirty="0">
                <a:hlinkClick r:id="rId3"/>
              </a:rPr>
              <a:t>https://dersdunyasi.net/2021/05/31/okul-oncesi</a:t>
            </a:r>
            <a:r>
              <a:rPr lang="tr-TR" sz="1400" b="1" dirty="0" smtClean="0">
                <a:hlinkClick r:id="rId3"/>
              </a:rPr>
              <a:t>/</a:t>
            </a:r>
            <a:endParaRPr lang="tr-TR" sz="1400" b="1" dirty="0"/>
          </a:p>
        </p:txBody>
      </p:sp>
      <p:pic>
        <p:nvPicPr>
          <p:cNvPr id="6" name="Picture 5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8591" y="6245949"/>
            <a:ext cx="1363738" cy="58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365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43135" y="-326099"/>
            <a:ext cx="5701244" cy="7601661"/>
          </a:xfrm>
        </p:spPr>
      </p:pic>
      <p:sp>
        <p:nvSpPr>
          <p:cNvPr id="5" name="Rectangle 4"/>
          <p:cNvSpPr/>
          <p:nvPr/>
        </p:nvSpPr>
        <p:spPr>
          <a:xfrm>
            <a:off x="6126403" y="6426787"/>
            <a:ext cx="4422188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sz="1400" b="1" dirty="0">
                <a:hlinkClick r:id="rId3"/>
              </a:rPr>
              <a:t>https://dersdunyasi.net/2021/05/31/okul-oncesi</a:t>
            </a:r>
            <a:r>
              <a:rPr lang="tr-TR" sz="1400" b="1" dirty="0" smtClean="0">
                <a:hlinkClick r:id="rId3"/>
              </a:rPr>
              <a:t>/</a:t>
            </a:r>
            <a:endParaRPr lang="tr-TR" sz="1400" b="1" dirty="0"/>
          </a:p>
        </p:txBody>
      </p:sp>
      <p:pic>
        <p:nvPicPr>
          <p:cNvPr id="6" name="Picture 5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8591" y="6245949"/>
            <a:ext cx="1363738" cy="58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618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399818" y="-372379"/>
            <a:ext cx="5690679" cy="7587574"/>
          </a:xfrm>
        </p:spPr>
      </p:pic>
      <p:sp>
        <p:nvSpPr>
          <p:cNvPr id="5" name="Rectangle 4"/>
          <p:cNvSpPr/>
          <p:nvPr/>
        </p:nvSpPr>
        <p:spPr>
          <a:xfrm>
            <a:off x="6126403" y="6426787"/>
            <a:ext cx="4422188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sz="1400" b="1" dirty="0">
                <a:hlinkClick r:id="rId3"/>
              </a:rPr>
              <a:t>https://dersdunyasi.net/2021/05/31/okul-oncesi</a:t>
            </a:r>
            <a:r>
              <a:rPr lang="tr-TR" sz="1400" b="1" dirty="0" smtClean="0">
                <a:hlinkClick r:id="rId3"/>
              </a:rPr>
              <a:t>/</a:t>
            </a:r>
            <a:endParaRPr lang="tr-TR" sz="1400" b="1" dirty="0"/>
          </a:p>
        </p:txBody>
      </p:sp>
      <p:pic>
        <p:nvPicPr>
          <p:cNvPr id="6" name="Picture 5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8591" y="6245949"/>
            <a:ext cx="1363738" cy="58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610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388875" y="-446552"/>
            <a:ext cx="5916847" cy="7889130"/>
          </a:xfrm>
        </p:spPr>
      </p:pic>
      <p:sp>
        <p:nvSpPr>
          <p:cNvPr id="5" name="Rectangle 4"/>
          <p:cNvSpPr/>
          <p:nvPr/>
        </p:nvSpPr>
        <p:spPr>
          <a:xfrm>
            <a:off x="6126403" y="6426787"/>
            <a:ext cx="4422188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sz="1400" b="1" dirty="0">
                <a:hlinkClick r:id="rId3"/>
              </a:rPr>
              <a:t>https://dersdunyasi.net/2021/05/31/okul-oncesi</a:t>
            </a:r>
            <a:r>
              <a:rPr lang="tr-TR" sz="1400" b="1" dirty="0" smtClean="0">
                <a:hlinkClick r:id="rId3"/>
              </a:rPr>
              <a:t>/</a:t>
            </a:r>
            <a:endParaRPr lang="tr-TR" sz="1400" b="1" dirty="0"/>
          </a:p>
        </p:txBody>
      </p:sp>
      <p:pic>
        <p:nvPicPr>
          <p:cNvPr id="6" name="Picture 5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8591" y="6245949"/>
            <a:ext cx="1363738" cy="58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711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2340" y="301557"/>
            <a:ext cx="10209989" cy="1456149"/>
          </a:xfrm>
        </p:spPr>
        <p:txBody>
          <a:bodyPr>
            <a:normAutofit fontScale="90000"/>
          </a:bodyPr>
          <a:lstStyle/>
          <a:p>
            <a:r>
              <a:rPr lang="tr-TR" sz="2400" dirty="0" smtClean="0"/>
              <a:t>Evlerinizde Allah’ın bizlere arılar vasıtasıyla ikram ettiği ballardan tatmanızı istiyoruz</a:t>
            </a:r>
            <a:r>
              <a:rPr lang="tr-TR" sz="2400" dirty="0" smtClean="0"/>
              <a:t>. İmkanlar ölçüsünde sınıfta da tattırılabilir.</a:t>
            </a:r>
            <a:br>
              <a:rPr lang="tr-TR" sz="2400" dirty="0" smtClean="0"/>
            </a:br>
            <a:r>
              <a:rPr lang="tr-TR" sz="2400" dirty="0" smtClean="0"/>
              <a:t/>
            </a:r>
            <a:br>
              <a:rPr lang="tr-TR" sz="2400" dirty="0" smtClean="0"/>
            </a:br>
            <a:r>
              <a:rPr lang="tr-TR" sz="2200" b="1" dirty="0" smtClean="0">
                <a:solidFill>
                  <a:srgbClr val="FF0000"/>
                </a:solidFill>
              </a:rPr>
              <a:t>NOT:</a:t>
            </a:r>
            <a:r>
              <a:rPr lang="tr-TR" sz="2200" dirty="0" smtClean="0"/>
              <a:t> </a:t>
            </a:r>
            <a:r>
              <a:rPr lang="tr-TR" sz="2200" dirty="0" smtClean="0">
                <a:solidFill>
                  <a:srgbClr val="FF0000"/>
                </a:solidFill>
              </a:rPr>
              <a:t>Diyabet şeker hastası, alerji vb. durumlarda dikkatle verilmelidir.</a:t>
            </a:r>
            <a:endParaRPr lang="tr-TR" sz="22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Picture 2" descr="BEBEKLERE BAL VERİLİR Mİ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078" y="1872005"/>
            <a:ext cx="3991665" cy="1995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Bebeklere ne zaman bal verilebilir? Kaç aylık bebek bal yiyebilir? - Güncel  yaşam haberleri – Sözcü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6912" y="4160187"/>
            <a:ext cx="3127078" cy="2085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Çocuk Sağlığında Arı Ürünlerinin Kullanımı | Balkan Bal Ev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193" y="1872005"/>
            <a:ext cx="3711980" cy="2057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Çocuklar Ne Kadar Bal Tüketmelidir? - Balparma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193" y="4157660"/>
            <a:ext cx="3822459" cy="2550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126403" y="6426787"/>
            <a:ext cx="4422188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sz="1400" b="1" dirty="0">
                <a:hlinkClick r:id="rId6"/>
              </a:rPr>
              <a:t>https://dersdunyasi.net/2021/05/31/okul-oncesi</a:t>
            </a:r>
            <a:r>
              <a:rPr lang="tr-TR" sz="1400" b="1" dirty="0" smtClean="0">
                <a:hlinkClick r:id="rId6"/>
              </a:rPr>
              <a:t>/</a:t>
            </a:r>
            <a:endParaRPr lang="tr-TR" sz="1400" b="1" dirty="0"/>
          </a:p>
        </p:txBody>
      </p:sp>
      <p:pic>
        <p:nvPicPr>
          <p:cNvPr id="11" name="Picture 10">
            <a:hlinkClick r:id="rId7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8591" y="6245949"/>
            <a:ext cx="1363738" cy="58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716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Teşekkürler</a:t>
            </a:r>
            <a:endParaRPr lang="tr-T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9" name="Picture 8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700" y="2238376"/>
            <a:ext cx="5562600" cy="2381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3748570" y="6245949"/>
            <a:ext cx="6232009" cy="4001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sz="2000" b="1" dirty="0">
                <a:hlinkClick r:id="rId4"/>
              </a:rPr>
              <a:t>https://dersdunyasi.net/2021/05/31/okul-oncesi</a:t>
            </a:r>
            <a:r>
              <a:rPr lang="tr-TR" sz="2000" b="1" dirty="0" smtClean="0">
                <a:hlinkClick r:id="rId4"/>
              </a:rPr>
              <a:t>/</a:t>
            </a:r>
            <a:endParaRPr lang="tr-TR" sz="2000" b="1" dirty="0"/>
          </a:p>
        </p:txBody>
      </p:sp>
      <p:pic>
        <p:nvPicPr>
          <p:cNvPr id="11" name="Picture 10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788" y="6062268"/>
            <a:ext cx="1792817" cy="767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711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1952" y="652631"/>
            <a:ext cx="9488828" cy="813152"/>
          </a:xfrm>
        </p:spPr>
        <p:txBody>
          <a:bodyPr/>
          <a:lstStyle/>
          <a:p>
            <a:r>
              <a:rPr lang="tr-TR" dirty="0" smtClean="0"/>
              <a:t>Balın arılar vasıtasıyla yapıldığını biliyoruz.</a:t>
            </a:r>
            <a:endParaRPr lang="tr-T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074" name="Picture 2" descr="Arı Nasıl Bal Yapar ? | ☎️ 0535 677 524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277" y="1646621"/>
            <a:ext cx="6858000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Arılar Neden Sadece Altıgen Petekler İnşa Eder? | Teknorun.Net -  Türkiye'nin bilim ve teknoloji penceres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05" y="3441682"/>
            <a:ext cx="5041578" cy="3137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126403" y="6426787"/>
            <a:ext cx="4422188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sz="1400" b="1" dirty="0">
                <a:hlinkClick r:id="rId4"/>
              </a:rPr>
              <a:t>https://dersdunyasi.net/2021/05/31/okul-oncesi</a:t>
            </a:r>
            <a:r>
              <a:rPr lang="tr-TR" sz="1400" b="1" dirty="0" smtClean="0">
                <a:hlinkClick r:id="rId4"/>
              </a:rPr>
              <a:t>/</a:t>
            </a:r>
            <a:endParaRPr lang="tr-TR" sz="1400" b="1" dirty="0"/>
          </a:p>
        </p:txBody>
      </p:sp>
      <p:pic>
        <p:nvPicPr>
          <p:cNvPr id="7" name="Picture 6">
            <a:hlinkClick r:id="rId5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8591" y="6245949"/>
            <a:ext cx="1363738" cy="58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87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8255" y="575471"/>
            <a:ext cx="9656357" cy="737762"/>
          </a:xfrm>
        </p:spPr>
        <p:txBody>
          <a:bodyPr/>
          <a:lstStyle/>
          <a:p>
            <a:r>
              <a:rPr lang="tr-TR" dirty="0" smtClean="0"/>
              <a:t>Bu konuda bakın Allah Kur’anda ne diyor.</a:t>
            </a:r>
            <a:endParaRPr lang="tr-T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6034" y="1313233"/>
            <a:ext cx="10570756" cy="1838529"/>
          </a:xfrm>
        </p:spPr>
        <p:txBody>
          <a:bodyPr>
            <a:noAutofit/>
          </a:bodyPr>
          <a:lstStyle/>
          <a:p>
            <a:r>
              <a:rPr lang="tr-TR" sz="3600" dirty="0"/>
              <a:t>Rabbin bal arısına: Dağlardan, ağaçlardan ve insanların yaptıkları çardaklardan kendine evler (kovanlar) edin. </a:t>
            </a:r>
            <a:endParaRPr lang="tr-TR" sz="3600" dirty="0" smtClean="0"/>
          </a:p>
        </p:txBody>
      </p:sp>
      <p:pic>
        <p:nvPicPr>
          <p:cNvPr id="4098" name="Picture 2" descr="Kovan Çok, Verim Yo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0169" y="2889383"/>
            <a:ext cx="4182160" cy="2785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Ağaç Üzerinde Asılı Arı Yuvası Stok Fotoğraflar &amp; Arı Kovanı'nin Daha Fazla  Resimleri - Arı Kovanı, Arıcılık, Arılar - iStoc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458" y="3393588"/>
            <a:ext cx="3986564" cy="2791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Binbir güçlükle çıkarılan 'kaya balı' rağbet görüy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42" y="4395477"/>
            <a:ext cx="3881269" cy="218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6126403" y="6426787"/>
            <a:ext cx="4422188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sz="1400" b="1" dirty="0">
                <a:hlinkClick r:id="rId5"/>
              </a:rPr>
              <a:t>https://dersdunyasi.net/2021/05/31/okul-oncesi</a:t>
            </a:r>
            <a:r>
              <a:rPr lang="tr-TR" sz="1400" b="1" dirty="0" smtClean="0">
                <a:hlinkClick r:id="rId5"/>
              </a:rPr>
              <a:t>/</a:t>
            </a:r>
            <a:endParaRPr lang="tr-TR" sz="1400" b="1" dirty="0"/>
          </a:p>
        </p:txBody>
      </p:sp>
      <p:pic>
        <p:nvPicPr>
          <p:cNvPr id="8" name="Picture 7">
            <a:hlinkClick r:id="rId6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8591" y="6245949"/>
            <a:ext cx="1363738" cy="58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145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2069" y="449012"/>
            <a:ext cx="10252953" cy="1280890"/>
          </a:xfrm>
        </p:spPr>
        <p:txBody>
          <a:bodyPr>
            <a:normAutofit fontScale="90000"/>
          </a:bodyPr>
          <a:lstStyle/>
          <a:p>
            <a:r>
              <a:rPr lang="tr-TR" dirty="0" smtClean="0"/>
              <a:t>Sonra meyvelerin her birinden ye ve Rabbinin sana kolaylaştırdığı yaylım yollarına gir, diye ilham etti. </a:t>
            </a:r>
            <a:endParaRPr lang="tr-T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5126" name="Picture 6" descr="Arı Türleri Nedir? Çeşitleri Nelerdir? - Balparma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01966" y="1910740"/>
            <a:ext cx="5710136" cy="3920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Arı Sütü nedir? Arılar, Arı Sütünü Nasıl Elde Eder? - Bal Gurmesi I Bir  Tıkla Tadına Varın I Anavarza Bal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27"/>
          <a:stretch/>
        </p:blipFill>
        <p:spPr bwMode="auto">
          <a:xfrm>
            <a:off x="552387" y="2880246"/>
            <a:ext cx="5050746" cy="3657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6126403" y="6426787"/>
            <a:ext cx="4422188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sz="1400" b="1" dirty="0">
                <a:hlinkClick r:id="rId4"/>
              </a:rPr>
              <a:t>https://dersdunyasi.net/2021/05/31/okul-oncesi</a:t>
            </a:r>
            <a:r>
              <a:rPr lang="tr-TR" sz="1400" b="1" dirty="0" smtClean="0">
                <a:hlinkClick r:id="rId4"/>
              </a:rPr>
              <a:t>/</a:t>
            </a:r>
            <a:endParaRPr lang="tr-TR" sz="1400" b="1" dirty="0"/>
          </a:p>
        </p:txBody>
      </p:sp>
      <p:pic>
        <p:nvPicPr>
          <p:cNvPr id="9" name="Picture 8">
            <a:hlinkClick r:id="rId5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8591" y="6245949"/>
            <a:ext cx="1363738" cy="58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742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4440" y="412198"/>
            <a:ext cx="8911687" cy="1280890"/>
          </a:xfrm>
        </p:spPr>
        <p:txBody>
          <a:bodyPr>
            <a:normAutofit fontScale="90000"/>
          </a:bodyPr>
          <a:lstStyle/>
          <a:p>
            <a:r>
              <a:rPr lang="tr-TR" dirty="0" smtClean="0"/>
              <a:t>Onların karınlarından renkleri çeşitli bir şerbet (bal) çıkar ki, onda insanlar için şifa vardır. </a:t>
            </a:r>
            <a:endParaRPr lang="tr-T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Rectangle 5"/>
          <p:cNvSpPr/>
          <p:nvPr/>
        </p:nvSpPr>
        <p:spPr>
          <a:xfrm>
            <a:off x="6126403" y="6426787"/>
            <a:ext cx="4422188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sz="1400" b="1" dirty="0">
                <a:hlinkClick r:id="rId2"/>
              </a:rPr>
              <a:t>https://dersdunyasi.net/2021/05/31/okul-oncesi</a:t>
            </a:r>
            <a:r>
              <a:rPr lang="tr-TR" sz="1400" b="1" dirty="0" smtClean="0">
                <a:hlinkClick r:id="rId2"/>
              </a:rPr>
              <a:t>/</a:t>
            </a:r>
            <a:endParaRPr lang="tr-TR" sz="1400" b="1" dirty="0"/>
          </a:p>
        </p:txBody>
      </p:sp>
      <p:pic>
        <p:nvPicPr>
          <p:cNvPr id="7" name="Picture 6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8591" y="6245949"/>
            <a:ext cx="1363738" cy="583792"/>
          </a:xfrm>
          <a:prstGeom prst="rect">
            <a:avLst/>
          </a:prstGeom>
        </p:spPr>
      </p:pic>
      <p:pic>
        <p:nvPicPr>
          <p:cNvPr id="9" name="Picture 2" descr="Organik Bal Çeşitleri ve Kestane Balının Faydaları — Liva Pastacılı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1477" y="1798873"/>
            <a:ext cx="5783135" cy="3858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oğal bal nasıl anlaşılır? - Eski Tadınd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07" y="3360802"/>
            <a:ext cx="4908343" cy="3219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8621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2019" y="517983"/>
            <a:ext cx="8911687" cy="1280890"/>
          </a:xfrm>
        </p:spPr>
        <p:txBody>
          <a:bodyPr>
            <a:normAutofit fontScale="90000"/>
          </a:bodyPr>
          <a:lstStyle/>
          <a:p>
            <a:r>
              <a:rPr lang="tr-TR" dirty="0" smtClean="0"/>
              <a:t>Elbette bunda düşünen bir kavim için büyük bir ibret vardır. ﴾</a:t>
            </a:r>
            <a:r>
              <a:rPr lang="tr-TR" b="1" dirty="0" smtClean="0"/>
              <a:t>Nahl Sûresi</a:t>
            </a:r>
            <a:r>
              <a:rPr lang="tr-TR" dirty="0" smtClean="0"/>
              <a:t> 16/68-69﴿</a:t>
            </a:r>
            <a:endParaRPr lang="tr-T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7170" name="Picture 2" descr="Bal Kaç Yaşında Çocuğa Verilir? - Bebeklere Bal Verilir mi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213" y="1798873"/>
            <a:ext cx="8181570" cy="4351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126403" y="6426787"/>
            <a:ext cx="4422188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sz="1400" b="1" dirty="0">
                <a:hlinkClick r:id="rId3"/>
              </a:rPr>
              <a:t>https://dersdunyasi.net/2021/05/31/okul-oncesi</a:t>
            </a:r>
            <a:r>
              <a:rPr lang="tr-TR" sz="1400" b="1" dirty="0" smtClean="0">
                <a:hlinkClick r:id="rId3"/>
              </a:rPr>
              <a:t>/</a:t>
            </a:r>
            <a:endParaRPr lang="tr-TR" sz="1400" b="1" dirty="0"/>
          </a:p>
        </p:txBody>
      </p:sp>
      <p:pic>
        <p:nvPicPr>
          <p:cNvPr id="6" name="Picture 5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8591" y="6245949"/>
            <a:ext cx="1363738" cy="58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329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3810" y="294326"/>
            <a:ext cx="9690802" cy="1509490"/>
          </a:xfrm>
        </p:spPr>
        <p:txBody>
          <a:bodyPr>
            <a:normAutofit fontScale="90000"/>
          </a:bodyPr>
          <a:lstStyle/>
          <a:p>
            <a:r>
              <a:rPr lang="tr-TR" dirty="0"/>
              <a:t>Şimdi hep birlikte TEMA Vakfı, Balparmak ve Millî Eğitim Bakanlığı “Arılar Varsa Yarınlar Var” projesi çocuk filmini izliyoruz.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>
                <a:hlinkClick r:id="rId2"/>
              </a:rPr>
              <a:t>https://</a:t>
            </a:r>
            <a:r>
              <a:rPr lang="tr-TR" dirty="0" smtClean="0">
                <a:hlinkClick r:id="rId2"/>
              </a:rPr>
              <a:t>www.youtube.com/watch?v=W_ON_6Mlm5k</a:t>
            </a:r>
            <a:endParaRPr lang="tr-TR" dirty="0" smtClean="0"/>
          </a:p>
          <a:p>
            <a:endParaRPr lang="tr-TR" dirty="0"/>
          </a:p>
        </p:txBody>
      </p:sp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9212" y="2589964"/>
            <a:ext cx="6490741" cy="365104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126403" y="6426787"/>
            <a:ext cx="4422188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sz="1400" b="1" dirty="0">
                <a:hlinkClick r:id="rId4"/>
              </a:rPr>
              <a:t>https://dersdunyasi.net/2021/05/31/okul-oncesi</a:t>
            </a:r>
            <a:r>
              <a:rPr lang="tr-TR" sz="1400" b="1" dirty="0" smtClean="0">
                <a:hlinkClick r:id="rId4"/>
              </a:rPr>
              <a:t>/</a:t>
            </a:r>
            <a:endParaRPr lang="tr-TR" sz="1400" b="1" dirty="0"/>
          </a:p>
        </p:txBody>
      </p:sp>
      <p:pic>
        <p:nvPicPr>
          <p:cNvPr id="6" name="Picture 5">
            <a:hlinkClick r:id="rId5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8591" y="6245949"/>
            <a:ext cx="1363738" cy="58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639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1398</TotalTime>
  <Words>415</Words>
  <Application>Microsoft Office PowerPoint</Application>
  <PresentationFormat>Widescreen</PresentationFormat>
  <Paragraphs>69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1" baseType="lpstr">
      <vt:lpstr>Arial</vt:lpstr>
      <vt:lpstr>Century Gothic</vt:lpstr>
      <vt:lpstr>Wingdings 3</vt:lpstr>
      <vt:lpstr>Wisp</vt:lpstr>
      <vt:lpstr>Arı Çiziyoruz Bal Yiyoruz </vt:lpstr>
      <vt:lpstr>Hiç bal yediniz mi?</vt:lpstr>
      <vt:lpstr>Peki bal nasıl yapılmış, hiç düşündünüz mü?</vt:lpstr>
      <vt:lpstr>Balın arılar vasıtasıyla yapıldığını biliyoruz.</vt:lpstr>
      <vt:lpstr>Bu konuda bakın Allah Kur’anda ne diyor.</vt:lpstr>
      <vt:lpstr>Sonra meyvelerin her birinden ye ve Rabbinin sana kolaylaştırdığı yaylım yollarına gir, diye ilham etti. </vt:lpstr>
      <vt:lpstr>Onların karınlarından renkleri çeşitli bir şerbet (bal) çıkar ki, onda insanlar için şifa vardır. </vt:lpstr>
      <vt:lpstr>Elbette bunda düşünen bir kavim için büyük bir ibret vardır. ﴾Nahl Sûresi 16/68-69﴿</vt:lpstr>
      <vt:lpstr>Şimdi hep birlikte TEMA Vakfı, Balparmak ve Millî Eğitim Bakanlığı “Arılar Varsa Yarınlar Var” projesi çocuk filmini izliyoruz.</vt:lpstr>
      <vt:lpstr>Şimdi sizlerden balarısı çizmenizi istiyoruz.</vt:lpstr>
      <vt:lpstr>Arı çizimleri ile ilgili bu videoları izleyelim:</vt:lpstr>
      <vt:lpstr>Arı Çizimi Nasıl Yapılır?💛| Arı Çizimi | Arı Renklendirme Sayfası|Çocuk ve Bebek için Boyama Öğrenme</vt:lpstr>
      <vt:lpstr>Çizdiğiniz arıları dilediğiniz gibi boyayıp süsleyebilirsiniz.</vt:lpstr>
      <vt:lpstr>Şimdi arkadaşlarımızın yaptığı resimlere bakıyoruz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Resmimizi çizerken ve boyarken arılarla ilgili müzikleri dinleyelim.</vt:lpstr>
      <vt:lpstr>Çiçekler ve Arılar | Çocuk Şarkısı | Ezo Sunal </vt:lpstr>
      <vt:lpstr>Arılarla ilgili bir etkinlik yapıyoruz</vt:lpstr>
      <vt:lpstr>Şimdi de arkadaşlarınızın yaptığı etkinliklere bakalım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Evlerinizde Allah’ın bizlere arılar vasıtasıyla ikram ettiği ballardan tatmanızı istiyoruz. İmkanlar ölçüsünde sınıfta da tattırılabilir.  NOT: Diyabet şeker hastası, alerji vb. durumlarda dikkatle verilmelidir.</vt:lpstr>
      <vt:lpstr>Teşekkürler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Arı Çiziyoruz Bal Yiyoruz</dc:title>
  <dc:creator>Lenovo</dc:creator>
  <cp:lastModifiedBy>Lenovo</cp:lastModifiedBy>
  <cp:revision>27</cp:revision>
  <dcterms:created xsi:type="dcterms:W3CDTF">2023-11-11T05:52:24Z</dcterms:created>
  <dcterms:modified xsi:type="dcterms:W3CDTF">2023-11-12T07:14:09Z</dcterms:modified>
</cp:coreProperties>
</file>